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1" autoAdjust="0"/>
    <p:restoredTop sz="94660"/>
  </p:normalViewPr>
  <p:slideViewPr>
    <p:cSldViewPr snapToGrid="0">
      <p:cViewPr varScale="1">
        <p:scale>
          <a:sx n="52" d="100"/>
          <a:sy n="52" d="100"/>
        </p:scale>
        <p:origin x="5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D9431C-38FB-4669-B0BA-6D293ED959DF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9567B52-1CD6-447C-8FBA-7306F02F7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14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A008806B-6187-4498-9C02-07937B2E1175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50CD9BB-E815-4805-8598-C752301CD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5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8806B-6187-4498-9C02-07937B2E1175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D9BB-E815-4805-8598-C752301CD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18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A008806B-6187-4498-9C02-07937B2E1175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50CD9BB-E815-4805-8598-C752301CD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8806B-6187-4498-9C02-07937B2E1175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D9BB-E815-4805-8598-C752301CD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0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A008806B-6187-4498-9C02-07937B2E1175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50CD9BB-E815-4805-8598-C752301CD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9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A008806B-6187-4498-9C02-07937B2E1175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50CD9BB-E815-4805-8598-C752301CD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0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A008806B-6187-4498-9C02-07937B2E1175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50CD9BB-E815-4805-8598-C752301CD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8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8806B-6187-4498-9C02-07937B2E1175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D9BB-E815-4805-8598-C752301CD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02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A008806B-6187-4498-9C02-07937B2E1175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50CD9BB-E815-4805-8598-C752301CD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38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8806B-6187-4498-9C02-07937B2E1175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D9BB-E815-4805-8598-C752301CD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4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A008806B-6187-4498-9C02-07937B2E1175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E50CD9BB-E815-4805-8598-C752301CD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17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8806B-6187-4498-9C02-07937B2E1175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CD9BB-E815-4805-8598-C752301CD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1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dCDcveZ2dBQ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32F57BE-E823-4415-B329-00269A728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Work</a:t>
            </a:r>
            <a:br>
              <a:rPr lang="en-US" dirty="0"/>
            </a:br>
            <a:r>
              <a:rPr lang="en-US" dirty="0"/>
              <a:t>12/4/2017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974333D5-6F3C-425C-8229-EF78A651A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2EE2481-F3E3-4C23-B578-957606B49F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1503" y="616393"/>
            <a:ext cx="6915759" cy="5236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96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F68F49-3830-4FBC-BE9C-48C49596B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The End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034780-A23F-4E41-8B64-E23AE7C36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u="sng" dirty="0" err="1"/>
              <a:t>Tweety</a:t>
            </a:r>
            <a:r>
              <a:rPr lang="en-US" sz="3200" u="sng" dirty="0"/>
              <a:t> of Paris Activity</a:t>
            </a:r>
          </a:p>
          <a:p>
            <a:r>
              <a:rPr lang="en-US" sz="2800" dirty="0"/>
              <a:t>As a group, you will look at the excerpts from the Treaty of Paris 1783 and analyze the text to decide what each of the 10 articles of the Treaty meant.</a:t>
            </a:r>
          </a:p>
          <a:p>
            <a:r>
              <a:rPr lang="en-US" sz="2800" dirty="0"/>
              <a:t>Then you will create  “Tweet” for each of the 10 articles and write it on your poster.</a:t>
            </a:r>
          </a:p>
          <a:p>
            <a:r>
              <a:rPr lang="en-US" sz="2800" dirty="0"/>
              <a:t>Be ready to present!</a:t>
            </a:r>
          </a:p>
        </p:txBody>
      </p:sp>
    </p:spTree>
    <p:extLst>
      <p:ext uri="{BB962C8B-B14F-4D97-AF65-F5344CB8AC3E}">
        <p14:creationId xmlns:p14="http://schemas.microsoft.com/office/powerpoint/2010/main" val="236760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65E982-5A15-41B6-B1A4-591CCF333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Exit Ticket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F078AF-E939-4FCF-9DBE-7C06E45638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20878" y="395223"/>
            <a:ext cx="6269591" cy="2382651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In your “Welcome Work” underneath today’s questions – I want you to relate the day’s quote to the Revolutionary War. Make connections!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7AE32E3A-4A9A-41BD-9A66-0FB2FCF0813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F191ABF-2CE5-43CB-876E-110A93D1E1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4838" y="2553607"/>
            <a:ext cx="5160650" cy="390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44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7CE284-A29C-43C4-8D2F-B1DF89F14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/>
              <a:t>Essential Question: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0EEA4C-EFF3-4A98-903C-ACC05FE53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How successful were the Americans in obtaining their goals in the Revolutionary War?</a:t>
            </a:r>
          </a:p>
          <a:p>
            <a:r>
              <a:rPr lang="en-US" sz="4000" dirty="0"/>
              <a:t>SS.8.A.3.6	</a:t>
            </a:r>
          </a:p>
        </p:txBody>
      </p:sp>
    </p:spTree>
    <p:extLst>
      <p:ext uri="{BB962C8B-B14F-4D97-AF65-F5344CB8AC3E}">
        <p14:creationId xmlns:p14="http://schemas.microsoft.com/office/powerpoint/2010/main" val="357707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16C603A-3685-4EF0-BD57-FBEE695C6E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Treaty of Paris 1783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6E63CFC3-5FD4-4D58-A77B-D83C150344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xmlns="" id="{A6A87FAB-DC1C-45A4-8CCE-832FB5D6FED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19289" y="332350"/>
            <a:ext cx="7153421" cy="5365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95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F68F49-3830-4FBC-BE9C-48C49596B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The End of the War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034780-A23F-4E41-8B64-E23AE7C36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Battle of Yorktown did not end the American Revolution.</a:t>
            </a:r>
          </a:p>
          <a:p>
            <a:r>
              <a:rPr lang="en-US" sz="2800" dirty="0"/>
              <a:t>The Treaty of Paris officially ended the American Revolution.</a:t>
            </a:r>
          </a:p>
          <a:p>
            <a:r>
              <a:rPr lang="en-US" sz="2800" dirty="0"/>
              <a:t>A treaty is a written agreement between countries.</a:t>
            </a:r>
          </a:p>
          <a:p>
            <a:r>
              <a:rPr lang="en-US" sz="2800" dirty="0"/>
              <a:t>Why was the meeting held in Paris?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F68F49-3830-4FBC-BE9C-48C49596B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Work Begins on the Treaty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034780-A23F-4E41-8B64-E23AE7C36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Work on the Treaty of Paris began in April 1782.</a:t>
            </a:r>
          </a:p>
          <a:p>
            <a:r>
              <a:rPr lang="en-US" sz="2800" dirty="0"/>
              <a:t>Richard Oswald represented the British at the meeting.</a:t>
            </a:r>
          </a:p>
          <a:p>
            <a:r>
              <a:rPr lang="en-US" sz="2800" dirty="0"/>
              <a:t>Benjamin Franklin represented the United States.</a:t>
            </a:r>
          </a:p>
          <a:p>
            <a:r>
              <a:rPr lang="en-US" sz="2800" dirty="0"/>
              <a:t>Each man presented the terms of their country for the agreement.</a:t>
            </a:r>
          </a:p>
        </p:txBody>
      </p:sp>
    </p:spTree>
    <p:extLst>
      <p:ext uri="{BB962C8B-B14F-4D97-AF65-F5344CB8AC3E}">
        <p14:creationId xmlns:p14="http://schemas.microsoft.com/office/powerpoint/2010/main" val="249975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F68F49-3830-4FBC-BE9C-48C49596B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What did the Americans want?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034780-A23F-4E41-8B64-E23AE7C36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British had to accept American independence.</a:t>
            </a:r>
          </a:p>
          <a:p>
            <a:r>
              <a:rPr lang="en-US" sz="2800" dirty="0"/>
              <a:t>All British soldiers must leave America.</a:t>
            </a:r>
          </a:p>
          <a:p>
            <a:r>
              <a:rPr lang="en-US" sz="2800" dirty="0"/>
              <a:t>Ben Franklin said Americans might feel better toward the British if they paid for those towns that were destroyed in the war.</a:t>
            </a:r>
          </a:p>
        </p:txBody>
      </p:sp>
    </p:spTree>
    <p:extLst>
      <p:ext uri="{BB962C8B-B14F-4D97-AF65-F5344CB8AC3E}">
        <p14:creationId xmlns:p14="http://schemas.microsoft.com/office/powerpoint/2010/main" val="221524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F68F49-3830-4FBC-BE9C-48C49596B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What did the British want?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034780-A23F-4E41-8B64-E23AE7C36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British asked that Loyalists who chose to remain in the United States be treated fairly.</a:t>
            </a:r>
          </a:p>
          <a:p>
            <a:r>
              <a:rPr lang="en-US" sz="2800" dirty="0"/>
              <a:t>Is this all the British wanted?</a:t>
            </a:r>
          </a:p>
        </p:txBody>
      </p:sp>
    </p:spTree>
    <p:extLst>
      <p:ext uri="{BB962C8B-B14F-4D97-AF65-F5344CB8AC3E}">
        <p14:creationId xmlns:p14="http://schemas.microsoft.com/office/powerpoint/2010/main" val="317471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F68F49-3830-4FBC-BE9C-48C49596B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Negotiations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034780-A23F-4E41-8B64-E23AE7C36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Richard Oswald and Benjamin Franklin negotiated or talked with one another to work out an agreement.</a:t>
            </a:r>
          </a:p>
          <a:p>
            <a:r>
              <a:rPr lang="en-US" sz="2800" dirty="0"/>
              <a:t>They discussed the terms for more than a year.</a:t>
            </a:r>
          </a:p>
          <a:p>
            <a:r>
              <a:rPr lang="en-US" sz="2800" dirty="0"/>
              <a:t>The Treaty of Paris was signed on September 3, 1783</a:t>
            </a:r>
          </a:p>
        </p:txBody>
      </p:sp>
    </p:spTree>
    <p:extLst>
      <p:ext uri="{BB962C8B-B14F-4D97-AF65-F5344CB8AC3E}">
        <p14:creationId xmlns:p14="http://schemas.microsoft.com/office/powerpoint/2010/main" val="179759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1436</TotalTime>
  <Words>317</Words>
  <Application>Microsoft Office PowerPoint</Application>
  <PresentationFormat>Widescreen</PresentationFormat>
  <Paragraphs>33</Paragraphs>
  <Slides>11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Calibri Light</vt:lpstr>
      <vt:lpstr>Rockwell</vt:lpstr>
      <vt:lpstr>Wingdings</vt:lpstr>
      <vt:lpstr>Atlas</vt:lpstr>
      <vt:lpstr>Welcome Work 12/4/2017</vt:lpstr>
      <vt:lpstr>Essential Question:</vt:lpstr>
      <vt:lpstr>Treaty of Paris 1783</vt:lpstr>
      <vt:lpstr>PowerPoint Presentation</vt:lpstr>
      <vt:lpstr>The End of the War</vt:lpstr>
      <vt:lpstr>Work Begins on the Treaty</vt:lpstr>
      <vt:lpstr>What did the Americans want?</vt:lpstr>
      <vt:lpstr>What did the British want?</vt:lpstr>
      <vt:lpstr>Negotiations</vt:lpstr>
      <vt:lpstr>The End Results</vt:lpstr>
      <vt:lpstr>Exit Ticket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Work 12/4/2017</dc:title>
  <dc:creator>eric trax</dc:creator>
  <cp:lastModifiedBy>Elizabeth Trax</cp:lastModifiedBy>
  <cp:revision>4</cp:revision>
  <cp:lastPrinted>2017-12-04T15:58:12Z</cp:lastPrinted>
  <dcterms:created xsi:type="dcterms:W3CDTF">2017-12-04T12:11:28Z</dcterms:created>
  <dcterms:modified xsi:type="dcterms:W3CDTF">2017-12-05T13:18:03Z</dcterms:modified>
</cp:coreProperties>
</file>