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83" r:id="rId8"/>
    <p:sldId id="284" r:id="rId9"/>
    <p:sldId id="257" r:id="rId10"/>
    <p:sldId id="276" r:id="rId11"/>
    <p:sldId id="260" r:id="rId12"/>
    <p:sldId id="286" r:id="rId13"/>
    <p:sldId id="287" r:id="rId14"/>
    <p:sldId id="277" r:id="rId15"/>
    <p:sldId id="261" r:id="rId16"/>
    <p:sldId id="278" r:id="rId17"/>
    <p:sldId id="288" r:id="rId18"/>
    <p:sldId id="266" r:id="rId19"/>
    <p:sldId id="259" r:id="rId20"/>
    <p:sldId id="268" r:id="rId21"/>
    <p:sldId id="263" r:id="rId22"/>
    <p:sldId id="262" r:id="rId23"/>
    <p:sldId id="269" r:id="rId24"/>
    <p:sldId id="264" r:id="rId25"/>
    <p:sldId id="285" r:id="rId26"/>
    <p:sldId id="273" r:id="rId27"/>
    <p:sldId id="279" r:id="rId28"/>
    <p:sldId id="270" r:id="rId29"/>
    <p:sldId id="271" r:id="rId30"/>
    <p:sldId id="280" r:id="rId31"/>
    <p:sldId id="281" r:id="rId32"/>
    <p:sldId id="282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62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04B6-8887-4AC2-B20D-027F0E1AAA0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72F-1822-4A79-BF9F-A5EB5194EE4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D8B-4CC3-405E-9A86-A104785F43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7FB9-FE58-45CB-9665-D82BB173A4C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FA5C-D37B-4707-9BD2-C1BB6E03E74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3901-0FAC-4B38-B057-4929CE906FD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5C9B-A4DF-4DC6-B9CD-AEB2ECADD21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C4B9-530A-4062-9C86-E0C87351D44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46E3-598F-4316-84C8-98E27DC26BF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D333-7B4A-48A5-AB89-B854E1CA6D8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28F6-3AAE-40F3-BBDF-CA064ADEF0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1DF0-B7BE-4767-A8F7-BD8620E16A6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2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2F7C-ADD0-403D-A7F2-CF2952D2C9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6329-1664-449F-A356-44833AA7D10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9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BF5B-60FB-4C44-B559-9E904F31ED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D2B1-0BB2-4A5B-905E-7339C9CF1B6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1BBF-1939-464F-9185-C8B7C8E8667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499F-0FD2-43A6-98D6-562CBD014DF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B655-C6D2-473B-908A-535D969D875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78AD-C07E-4221-A2C2-3543EB2FF22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E80F-AE4B-450A-A3FE-2B2037FCC69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993A-FC3A-4A17-A43D-729A341C920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6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79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8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84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00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0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48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2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1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5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3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0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3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6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24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9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89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19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6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7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66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3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40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87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80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0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52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80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1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82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37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79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25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88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3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9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78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92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80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7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38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99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71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79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95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4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9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60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4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63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18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020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22E2-9AAC-4A31-8C9D-EA848E2057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0209F-E67E-498D-A74B-90A1F6C2527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A26FF-801C-428F-A5CF-312A51AB532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2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249654-04A9-284A-8D47-7130F2FCE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7B0EAC-F980-354C-B611-9E2E9D97D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Students-Of-History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teacherspayteachers.com/Store/Students-Of-Histo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5 at 10.0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3" y="1603084"/>
            <a:ext cx="8702655" cy="3024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937" y="22458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dirty="0" smtClean="0">
                <a:solidFill>
                  <a:srgbClr val="FF0000"/>
                </a:solidFill>
              </a:rPr>
              <a:t>Welcome Work! 10/25/2017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98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The French and Indian War was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caused by:</a:t>
            </a:r>
            <a:endParaRPr lang="en-US" sz="3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40" y="1821110"/>
            <a:ext cx="2785963" cy="48934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500" b="1" dirty="0" smtClean="0">
                <a:solidFill>
                  <a:srgbClr val="FF0000"/>
                </a:solidFill>
              </a:rPr>
              <a:t>1.)</a:t>
            </a:r>
            <a:endParaRPr lang="en-US" sz="3500" b="1" dirty="0">
              <a:solidFill>
                <a:srgbClr val="FF0000"/>
              </a:solidFill>
            </a:endParaRPr>
          </a:p>
          <a:p>
            <a:pPr algn="ctr" defTabSz="457200"/>
            <a:r>
              <a:rPr lang="en-US" sz="3500" b="1" u="sng" dirty="0" smtClean="0">
                <a:solidFill>
                  <a:srgbClr val="FF0000"/>
                </a:solidFill>
              </a:rPr>
              <a:t>Land</a:t>
            </a:r>
            <a:r>
              <a:rPr lang="en-US" sz="3500" b="1" dirty="0" smtClean="0">
                <a:solidFill>
                  <a:srgbClr val="FF0000"/>
                </a:solidFill>
              </a:rPr>
              <a:t>:</a:t>
            </a:r>
          </a:p>
          <a:p>
            <a:pPr algn="ctr" defTabSz="457200"/>
            <a:r>
              <a:rPr lang="en-US" sz="3500" b="1" dirty="0" smtClean="0">
                <a:solidFill>
                  <a:srgbClr val="FF0000"/>
                </a:solidFill>
              </a:rPr>
              <a:t>Both France and Britain wanted control of the valuable </a:t>
            </a:r>
            <a:r>
              <a:rPr lang="en-US" sz="3500" b="1" u="sng" dirty="0" smtClean="0">
                <a:solidFill>
                  <a:srgbClr val="FF0000"/>
                </a:solidFill>
              </a:rPr>
              <a:t>Ohio River </a:t>
            </a:r>
            <a:r>
              <a:rPr lang="en-US" sz="3500" b="1" dirty="0" smtClean="0">
                <a:solidFill>
                  <a:srgbClr val="FF0000"/>
                </a:solidFill>
              </a:rPr>
              <a:t>Valley.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7853" y="1821110"/>
            <a:ext cx="3218623" cy="48934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500" b="1" dirty="0" smtClean="0">
                <a:solidFill>
                  <a:srgbClr val="FF0000"/>
                </a:solidFill>
              </a:rPr>
              <a:t>2.)</a:t>
            </a:r>
          </a:p>
          <a:p>
            <a:pPr algn="ctr" defTabSz="457200"/>
            <a:r>
              <a:rPr lang="en-US" sz="3500" b="1" u="sng" dirty="0" smtClean="0">
                <a:solidFill>
                  <a:srgbClr val="FF0000"/>
                </a:solidFill>
              </a:rPr>
              <a:t>People</a:t>
            </a:r>
            <a:r>
              <a:rPr lang="en-US" sz="3500" b="1" dirty="0" smtClean="0">
                <a:solidFill>
                  <a:srgbClr val="FF0000"/>
                </a:solidFill>
              </a:rPr>
              <a:t>:</a:t>
            </a:r>
          </a:p>
          <a:p>
            <a:pPr algn="ctr" defTabSz="457200"/>
            <a:r>
              <a:rPr lang="en-US" sz="3500" b="1" dirty="0" smtClean="0">
                <a:solidFill>
                  <a:srgbClr val="FF0000"/>
                </a:solidFill>
              </a:rPr>
              <a:t>British </a:t>
            </a:r>
            <a:r>
              <a:rPr lang="en-US" sz="3500" b="1" u="sng" dirty="0" smtClean="0">
                <a:solidFill>
                  <a:srgbClr val="FF0000"/>
                </a:solidFill>
              </a:rPr>
              <a:t>colonists</a:t>
            </a:r>
            <a:r>
              <a:rPr lang="en-US" sz="3500" b="1" dirty="0" smtClean="0">
                <a:solidFill>
                  <a:srgbClr val="FF0000"/>
                </a:solidFill>
              </a:rPr>
              <a:t> moved into region, which disrupted </a:t>
            </a:r>
            <a:r>
              <a:rPr lang="en-US" sz="3500" b="1" u="sng" dirty="0" smtClean="0">
                <a:solidFill>
                  <a:srgbClr val="FF0000"/>
                </a:solidFill>
              </a:rPr>
              <a:t>trade</a:t>
            </a:r>
            <a:r>
              <a:rPr lang="en-US" sz="3500" b="1" dirty="0" smtClean="0">
                <a:solidFill>
                  <a:srgbClr val="FF0000"/>
                </a:solidFill>
              </a:rPr>
              <a:t> between Natives &amp; French.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356" y="1821110"/>
            <a:ext cx="2752674" cy="48934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500" b="1" dirty="0" smtClean="0">
                <a:solidFill>
                  <a:srgbClr val="FF0000"/>
                </a:solidFill>
              </a:rPr>
              <a:t>3.)</a:t>
            </a:r>
          </a:p>
          <a:p>
            <a:pPr algn="ctr" defTabSz="457200"/>
            <a:r>
              <a:rPr lang="en-US" sz="3500" b="1" u="sng" dirty="0" smtClean="0">
                <a:solidFill>
                  <a:srgbClr val="FF0000"/>
                </a:solidFill>
              </a:rPr>
              <a:t>Conflict</a:t>
            </a:r>
            <a:r>
              <a:rPr lang="en-US" sz="3500" b="1" dirty="0" smtClean="0">
                <a:solidFill>
                  <a:srgbClr val="FF0000"/>
                </a:solidFill>
              </a:rPr>
              <a:t>: </a:t>
            </a:r>
          </a:p>
          <a:p>
            <a:pPr algn="ctr" defTabSz="457200"/>
            <a:r>
              <a:rPr lang="en-US" sz="3500" b="1" dirty="0" smtClean="0">
                <a:solidFill>
                  <a:srgbClr val="FF0000"/>
                </a:solidFill>
              </a:rPr>
              <a:t>The </a:t>
            </a:r>
            <a:r>
              <a:rPr lang="en-US" sz="3500" b="1" u="sng" dirty="0" smtClean="0">
                <a:solidFill>
                  <a:srgbClr val="FF0000"/>
                </a:solidFill>
              </a:rPr>
              <a:t>war</a:t>
            </a:r>
            <a:r>
              <a:rPr lang="en-US" sz="3500" b="1" dirty="0" smtClean="0">
                <a:solidFill>
                  <a:srgbClr val="FF0000"/>
                </a:solidFill>
              </a:rPr>
              <a:t> in the </a:t>
            </a:r>
            <a:r>
              <a:rPr lang="en-US" sz="3500" b="1" u="sng" dirty="0" smtClean="0">
                <a:solidFill>
                  <a:srgbClr val="FF0000"/>
                </a:solidFill>
              </a:rPr>
              <a:t>Americas</a:t>
            </a:r>
            <a:r>
              <a:rPr lang="en-US" sz="3500" b="1" dirty="0" smtClean="0">
                <a:solidFill>
                  <a:srgbClr val="FF0000"/>
                </a:solidFill>
              </a:rPr>
              <a:t> is just one of several </a:t>
            </a:r>
            <a:r>
              <a:rPr lang="en-US" sz="3500" b="1" u="sng" dirty="0" smtClean="0">
                <a:solidFill>
                  <a:srgbClr val="FF0000"/>
                </a:solidFill>
              </a:rPr>
              <a:t>wars</a:t>
            </a:r>
            <a:r>
              <a:rPr lang="en-US" sz="3500" b="1" dirty="0" smtClean="0">
                <a:solidFill>
                  <a:srgbClr val="FF0000"/>
                </a:solidFill>
              </a:rPr>
              <a:t> between France &amp; Britain.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4 Perspectives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Use the 4 Perspectives of the French and Indian War.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Read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perspective.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As a group, discuss the questions on the organizer.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Record the answers in your organizer.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Repeat 1 for the other perspectives.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When finished, glue or tape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on the left side of your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ISN “French and Indian War”.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4114800"/>
            <a:ext cx="3448050" cy="23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c/c7/Washington_1772.jpg/640px-Washington_17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4056"/>
          <a:stretch/>
        </p:blipFill>
        <p:spPr bwMode="auto">
          <a:xfrm>
            <a:off x="4544704" y="-14785"/>
            <a:ext cx="4599296" cy="68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4" y="1259443"/>
            <a:ext cx="46459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Young Major George Washington leads a small force into Ohio in 1754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Hoped to capture the French Fort Duquesne but defeated and forced to retreat &amp; build Fort Necessity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Defeated by French &amp; Native Americans and forced to return to Virginia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886" r="6932" b="31442"/>
          <a:stretch/>
        </p:blipFill>
        <p:spPr bwMode="auto">
          <a:xfrm>
            <a:off x="2275" y="-1"/>
            <a:ext cx="6322325" cy="1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fineartamerica.com/images-medium-large/3-edward-braddock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315"/>
            <a:ext cx="5187523" cy="65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9" y="1259442"/>
            <a:ext cx="38100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British send General Edward Braddock to drive the French out of the Ohio Valley in 1755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He is defeated and killed soon after by a French &amp; Indian ambush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War officially declared in 1756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6867" r="4808" b="29178"/>
          <a:stretch/>
        </p:blipFill>
        <p:spPr bwMode="auto">
          <a:xfrm>
            <a:off x="2088107" y="0"/>
            <a:ext cx="7055894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85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Flag France animated gif 240x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08" y="842554"/>
            <a:ext cx="2407692" cy="18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al looking United Kingdom flag waving in wind moving animated gif 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33821"/>
            <a:ext cx="228600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6867" r="5329" b="24258"/>
          <a:stretch/>
        </p:blipFill>
        <p:spPr bwMode="auto">
          <a:xfrm>
            <a:off x="0" y="0"/>
            <a:ext cx="8229600" cy="15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45708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			     France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9718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  <a:tab pos="2176463" algn="l"/>
                <a:tab pos="5545138" algn="l"/>
              </a:tabLst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Allies		 Iroquois	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Algonquins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Hurons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Ottowas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</a:t>
            </a:r>
          </a:p>
          <a:p>
            <a:pPr>
              <a:tabLst>
                <a:tab pos="2176463" algn="l"/>
                <a:tab pos="5545138" algn="l"/>
              </a:tabLst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	1,000,000	70,000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 	Towns, trade, farms		Fur trading, missionary 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	 		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priests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W9h-D3P-KeOuEzVnntzEAm7vonOvDTkAUt8_DzxBLAa_ytZ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3939"/>
            <a:ext cx="4152678" cy="59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9732" r="7319" b="25084"/>
          <a:stretch/>
        </p:blipFill>
        <p:spPr bwMode="auto">
          <a:xfrm>
            <a:off x="2740924" y="0"/>
            <a:ext cx="6250676" cy="14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259442"/>
            <a:ext cx="435363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 smtClean="0"/>
              <a:t>French capture British forts at Lake Ontario and Lake George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 smtClean="0"/>
              <a:t>France’s Native American allies raid farms from the New York Virginia frontiers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 smtClean="0"/>
              <a:t>British settlers’ farms &amp; houses burned and many families flee to the east coast</a:t>
            </a:r>
          </a:p>
        </p:txBody>
      </p:sp>
    </p:spTree>
    <p:extLst>
      <p:ext uri="{BB962C8B-B14F-4D97-AF65-F5344CB8AC3E}">
        <p14:creationId xmlns:p14="http://schemas.microsoft.com/office/powerpoint/2010/main" val="1944455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3/32/Johnson_saving_Dieskau.jpg/640px-Johnson_saving_Diesk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3" y="0"/>
            <a:ext cx="5493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9732" r="7319" b="25084"/>
          <a:stretch/>
        </p:blipFill>
        <p:spPr bwMode="auto">
          <a:xfrm>
            <a:off x="0" y="54591"/>
            <a:ext cx="6250676" cy="14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371600"/>
            <a:ext cx="349833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/>
              <a:t>France &amp; allies dominate the first 3 years of the war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/>
              <a:t>Win major victories at Fort Oswego, Ticonderoga, &amp; Fort William Henry</a:t>
            </a:r>
          </a:p>
        </p:txBody>
      </p:sp>
    </p:spTree>
    <p:extLst>
      <p:ext uri="{BB962C8B-B14F-4D97-AF65-F5344CB8AC3E}">
        <p14:creationId xmlns:p14="http://schemas.microsoft.com/office/powerpoint/2010/main" val="34384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5835" y="2057400"/>
            <a:ext cx="48095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British Foreign Minister William Pitt helps turn the tide in 1758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Makes peace with important Indian allies &amp; adopts Indian fighting strategies</a:t>
            </a:r>
          </a:p>
        </p:txBody>
      </p:sp>
      <p:pic>
        <p:nvPicPr>
          <p:cNvPr id="13314" name="Picture 2" descr="http://upload.wikimedia.org/wikipedia/commons/thumb/0/06/William_Pitt%2C_1st_Earl_of_Chatham_by_Richard_Brompton.jpg/640px-William_Pitt%2C_1st_Earl_of_Chatham_by_Richard_Brompt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4273" r="12633"/>
          <a:stretch/>
        </p:blipFill>
        <p:spPr bwMode="auto">
          <a:xfrm>
            <a:off x="76200" y="361763"/>
            <a:ext cx="3886200" cy="63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4629" r="11880" b="15135"/>
          <a:stretch/>
        </p:blipFill>
        <p:spPr bwMode="auto">
          <a:xfrm>
            <a:off x="3765175" y="0"/>
            <a:ext cx="5378825" cy="202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-cache-ec0.pinimg.com/736x/8e/6f/91/8e6f913c611b1dcf1f98aa9032ba3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7298"/>
          <a:stretch/>
        </p:blipFill>
        <p:spPr bwMode="auto">
          <a:xfrm>
            <a:off x="0" y="2406"/>
            <a:ext cx="4790364" cy="68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2331" r="5039" b="25489"/>
          <a:stretch/>
        </p:blipFill>
        <p:spPr bwMode="auto">
          <a:xfrm>
            <a:off x="2514600" y="0"/>
            <a:ext cx="6629400" cy="13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edia-cache-ec0.pinimg.com/736x/8e/6f/91/8e6f913c611b1dcf1f98aa9032ba37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48" b="19592" l="73492" r="86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4" t="6155" r="11853" b="78915"/>
          <a:stretch/>
        </p:blipFill>
        <p:spPr bwMode="auto">
          <a:xfrm>
            <a:off x="3532496" y="436729"/>
            <a:ext cx="955344" cy="1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1460312"/>
            <a:ext cx="3962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 smtClean="0"/>
              <a:t>In September 1759, British General James Wolfe leads a surprise attack on Quebec </a:t>
            </a:r>
          </a:p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 smtClean="0"/>
              <a:t>British victory at Fort Niagara cut off the French frontier forts</a:t>
            </a:r>
          </a:p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 smtClean="0"/>
              <a:t>Leads England to eventual victory in the war</a:t>
            </a:r>
          </a:p>
        </p:txBody>
      </p:sp>
    </p:spTree>
    <p:extLst>
      <p:ext uri="{BB962C8B-B14F-4D97-AF65-F5344CB8AC3E}">
        <p14:creationId xmlns:p14="http://schemas.microsoft.com/office/powerpoint/2010/main" val="24501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How did the French and Indian War help lead to a future crisis between the colonists and England?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were the causes and effects of the French and Indian War?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29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7619" b="31066"/>
          <a:stretch/>
        </p:blipFill>
        <p:spPr bwMode="auto">
          <a:xfrm>
            <a:off x="-130629" y="0"/>
            <a:ext cx="9285515" cy="12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98gen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" y="1166203"/>
            <a:ext cx="4419600" cy="56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371600"/>
            <a:ext cx="43434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Chief Pontiac forms a Native American Alliance and strikes back at the British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Pontiac’s War ends in 1765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England issues the Proclamation of 1763 to prevent further westward expansion &amp; issues new  taxes on colonies to pay for the war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Friction increases between colonies &amp; Great Britain</a:t>
            </a:r>
          </a:p>
        </p:txBody>
      </p:sp>
    </p:spTree>
    <p:extLst>
      <p:ext uri="{BB962C8B-B14F-4D97-AF65-F5344CB8AC3E}">
        <p14:creationId xmlns:p14="http://schemas.microsoft.com/office/powerpoint/2010/main" val="10320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5 at 10.3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364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Effect #1: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275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The Treaty of </a:t>
            </a:r>
            <a:r>
              <a:rPr lang="en-US" sz="6000" b="1" u="sng" dirty="0" smtClean="0">
                <a:solidFill>
                  <a:srgbClr val="FFFF00"/>
                </a:solidFill>
                <a:latin typeface="Adventure"/>
                <a:cs typeface="Adventure"/>
              </a:rPr>
              <a:t>Paris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 (</a:t>
            </a:r>
            <a:r>
              <a:rPr lang="en-US" sz="6000" b="1" u="sng" dirty="0" smtClean="0">
                <a:solidFill>
                  <a:srgbClr val="FFFF00"/>
                </a:solidFill>
                <a:latin typeface="Adventure"/>
                <a:cs typeface="Adventure"/>
              </a:rPr>
              <a:t>1763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)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Ends the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War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France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relinquishes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all land in North America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Everything east of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Mississippi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River now belongs to Britain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Natives lose their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ally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and trading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partner</a:t>
            </a:r>
            <a:endParaRPr lang="en-US" sz="2200" b="1" u="sng" dirty="0">
              <a:solidFill>
                <a:schemeClr val="bg1"/>
              </a:solidFill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5426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-proclamation-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3228" r="3393" b="3333"/>
          <a:stretch/>
        </p:blipFill>
        <p:spPr bwMode="auto">
          <a:xfrm>
            <a:off x="3276600" y="138913"/>
            <a:ext cx="5867400" cy="66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b="17736"/>
          <a:stretch/>
        </p:blipFill>
        <p:spPr bwMode="auto">
          <a:xfrm>
            <a:off x="0" y="-76199"/>
            <a:ext cx="9220200" cy="15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1600"/>
            <a:ext cx="335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France lost Canadian colonies and claims to land east of the Mississippi River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England got all French territory in Canada, Florida &amp; rights to Caribbean slave trade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Spain got French territory west of the Mississippi River &amp; New Orleans</a:t>
            </a:r>
          </a:p>
        </p:txBody>
      </p:sp>
    </p:spTree>
    <p:extLst>
      <p:ext uri="{BB962C8B-B14F-4D97-AF65-F5344CB8AC3E}">
        <p14:creationId xmlns:p14="http://schemas.microsoft.com/office/powerpoint/2010/main" val="15528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05_prewarpostwarbdy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94289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700" b="1" dirty="0" smtClean="0">
                <a:solidFill>
                  <a:prstClr val="white"/>
                </a:solidFill>
              </a:rPr>
              <a:t>Effect #2: </a:t>
            </a:r>
            <a:endParaRPr lang="en-US" sz="27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The </a:t>
            </a:r>
            <a:r>
              <a:rPr lang="en-US" sz="6000" b="1" u="sng" dirty="0" smtClean="0">
                <a:solidFill>
                  <a:prstClr val="white"/>
                </a:solidFill>
                <a:latin typeface="Adventure"/>
                <a:cs typeface="Adventure"/>
              </a:rPr>
              <a:t>Proclamation</a:t>
            </a:r>
            <a:r>
              <a:rPr lang="en-US" sz="6000" b="1" dirty="0" smtClean="0">
                <a:solidFill>
                  <a:prstClr val="white"/>
                </a:solidFill>
                <a:latin typeface="Adventure"/>
                <a:cs typeface="Adventure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of 1763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306" y="1417638"/>
            <a:ext cx="2883753" cy="50376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6645" y="1977156"/>
            <a:ext cx="5461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r>
              <a:rPr lang="en-US" sz="2000" b="1" u="sng" dirty="0" smtClean="0">
                <a:solidFill>
                  <a:prstClr val="black"/>
                </a:solidFill>
                <a:latin typeface="Charter Black"/>
                <a:cs typeface="Charter Black"/>
              </a:rPr>
              <a:t>Colonists</a:t>
            </a:r>
            <a:r>
              <a:rPr lang="en-US" sz="2000" b="1" dirty="0" smtClean="0">
                <a:solidFill>
                  <a:prstClr val="black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are not allowed to move west of the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Appalachian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Mountains.</a:t>
            </a: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endParaRPr lang="en-US" sz="2000" b="1" u="sng" dirty="0">
              <a:solidFill>
                <a:prstClr val="white"/>
              </a:solidFill>
              <a:latin typeface="Charter Black"/>
              <a:cs typeface="Charter Black"/>
            </a:endParaRP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Britain fears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sparking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another war with the natives (a big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no-no 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after just spending a lot of resources to fight a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war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).</a:t>
            </a: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endParaRPr lang="en-US" sz="2000" b="1" dirty="0">
              <a:solidFill>
                <a:prstClr val="white"/>
              </a:solidFill>
              <a:latin typeface="Charter Black"/>
              <a:cs typeface="Charter Black"/>
            </a:endParaRP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Colonists are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furious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they cannot move west into the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land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they just fought for.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768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Effect #3: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DEBT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202" y="1934823"/>
            <a:ext cx="4185355" cy="447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Great Britain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is saddled with a huge war debt from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fighting</a:t>
            </a:r>
            <a:r>
              <a:rPr lang="en-US" sz="22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the F&amp;I War (paying for weapons and soldiers is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expensive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!)</a:t>
            </a:r>
            <a:endParaRPr lang="en-US" sz="2200" b="1" u="sng" dirty="0">
              <a:solidFill>
                <a:schemeClr val="bg1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endParaRPr lang="en-US" sz="2200" b="1" dirty="0">
              <a:solidFill>
                <a:schemeClr val="bg1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British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Parliament</a:t>
            </a:r>
            <a:r>
              <a:rPr lang="en-US" sz="22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begins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taxing</a:t>
            </a:r>
            <a:r>
              <a:rPr lang="en-US" sz="22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colonies to repay the debt incurred.</a:t>
            </a:r>
            <a:endParaRPr lang="en-US" sz="2200" dirty="0"/>
          </a:p>
        </p:txBody>
      </p:sp>
      <p:pic>
        <p:nvPicPr>
          <p:cNvPr id="3" name="Picture 2" descr="debt-clipart-debt-clip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4" y="437276"/>
            <a:ext cx="4760273" cy="64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700" b="1" dirty="0" smtClean="0">
                <a:solidFill>
                  <a:prstClr val="white"/>
                </a:solidFill>
              </a:rPr>
              <a:t>Effect #4: </a:t>
            </a:r>
            <a:endParaRPr lang="en-US" sz="27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COLONISTS </a:t>
            </a:r>
            <a:r>
              <a:rPr lang="en-US" sz="6000" b="1" u="sng" dirty="0" smtClean="0">
                <a:solidFill>
                  <a:srgbClr val="FFFFFF"/>
                </a:solidFill>
                <a:latin typeface="Adventure"/>
                <a:cs typeface="Adventure"/>
              </a:rPr>
              <a:t>UNITE</a:t>
            </a:r>
            <a:r>
              <a:rPr lang="en-US" sz="6000" b="1" dirty="0" smtClean="0">
                <a:solidFill>
                  <a:srgbClr val="FFFFFF"/>
                </a:solidFill>
                <a:latin typeface="Adventure"/>
                <a:cs typeface="Adventure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757" y="1992868"/>
            <a:ext cx="392998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- At outset of F&amp;I War, </a:t>
            </a:r>
            <a:r>
              <a:rPr lang="en-US" sz="2000" b="1" u="sng" dirty="0" smtClean="0">
                <a:solidFill>
                  <a:prstClr val="white"/>
                </a:solidFill>
                <a:latin typeface="Charter Black"/>
                <a:cs typeface="Charter Black"/>
              </a:rPr>
              <a:t>Ben Franklin</a:t>
            </a:r>
            <a:r>
              <a:rPr lang="en-US" sz="2000" b="1" dirty="0" smtClean="0">
                <a:solidFill>
                  <a:prstClr val="white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leads Albany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Congress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to unite colonists to “Join, or Die” against the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French</a:t>
            </a:r>
          </a:p>
          <a:p>
            <a:pPr algn="ctr" defTabSz="457200">
              <a:lnSpc>
                <a:spcPct val="130000"/>
              </a:lnSpc>
            </a:pPr>
            <a:endParaRPr lang="en-US" sz="2000" b="1" dirty="0">
              <a:solidFill>
                <a:srgbClr val="FFFF00"/>
              </a:solidFill>
              <a:latin typeface="Charter Black"/>
              <a:cs typeface="Charter Black"/>
            </a:endParaRP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Colonists learn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guerrilla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warfare </a:t>
            </a:r>
            <a:r>
              <a:rPr lang="en-US" sz="2000" b="1" smtClean="0">
                <a:solidFill>
                  <a:srgbClr val="FFFF00"/>
                </a:solidFill>
                <a:latin typeface="Charter Black"/>
                <a:cs typeface="Charter Black"/>
              </a:rPr>
              <a:t>tactics used by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natives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and French</a:t>
            </a: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endParaRPr lang="en-US" sz="2000" b="1" dirty="0">
              <a:solidFill>
                <a:srgbClr val="FFFF00"/>
              </a:solidFill>
              <a:latin typeface="Charter Black"/>
              <a:cs typeface="Charter Black"/>
            </a:endParaRPr>
          </a:p>
          <a:p>
            <a:pPr marL="342900" indent="-342900" algn="ctr" defTabSz="457200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Colonists learn to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fight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as one!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19" y="2511777"/>
            <a:ext cx="4940260" cy="33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mbrosevideo.com/resources/documents/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445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238"/>
            <a:ext cx="58674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Exit Ticket</a:t>
            </a:r>
            <a:endParaRPr lang="en-US" sz="7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The French and Indian War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143001"/>
            <a:ext cx="310896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The word “ceded”  most likely means: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Independent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Destroyed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Awarded to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Explained</a:t>
            </a:r>
          </a:p>
          <a:p>
            <a:pPr marL="800100" lvl="1" indent="-342900">
              <a:buFontTx/>
              <a:buAutoNum type="arabicPeriod" startAt="2"/>
              <a:defRPr/>
            </a:pPr>
            <a:endParaRPr lang="en-US" sz="2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960" y="3389055"/>
            <a:ext cx="291084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2. What are some current US states in the ceded territory?</a:t>
            </a:r>
          </a:p>
          <a:p>
            <a:pPr marL="0" lvl="1">
              <a:defRPr/>
            </a:pPr>
            <a:endParaRPr lang="en-US" sz="2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  <a:p>
            <a:pPr marL="0" lvl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3.  What line separated the British Colonies from the land ceded to them?</a:t>
            </a:r>
          </a:p>
          <a:p>
            <a:pPr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prstClr val="white"/>
                </a:solidFill>
                <a:latin typeface="Arial" charset="0"/>
              </a:rPr>
              <a:t>© Students of History - </a:t>
            </a:r>
            <a:r>
              <a:rPr lang="en-US" altLang="en-US" sz="1400" b="1">
                <a:solidFill>
                  <a:prstClr val="white"/>
                </a:solidFill>
                <a:latin typeface="Arial" charset="0"/>
                <a:hlinkClick r:id="rId3"/>
              </a:rPr>
              <a:t>http://www.teacherspayteachers.com/Store/Students-Of-History</a:t>
            </a:r>
            <a:endParaRPr lang="en-US" altLang="en-US" sz="1400" b="1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9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ristina1395.files.wordpress.com/2014/06/french_n_indian_w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7013" cy="6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93" y="6488668"/>
            <a:ext cx="911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4"/>
              </a:rPr>
              <a:t>http://www.teacherspayteachers.com/Store/Students-Of-History/</a:t>
            </a: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7828" r="2027" b="21802"/>
          <a:stretch/>
        </p:blipFill>
        <p:spPr bwMode="auto">
          <a:xfrm>
            <a:off x="-1" y="970128"/>
            <a:ext cx="9103520" cy="226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cristina1395.files.wordpress.com/2014/06/french_n_indian_w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17" b="50000" l="68495" r="78370">
                        <a14:foregroundMark x1="69906" y1="46667" x2="73197" y2="40625"/>
                        <a14:foregroundMark x1="73511" y1="44583" x2="73354" y2="47917"/>
                        <a14:foregroundMark x1="71787" y1="47500" x2="70376" y2="50000"/>
                        <a14:foregroundMark x1="73981" y1="41667" x2="76176" y2="40625"/>
                        <a14:foregroundMark x1="76489" y1="43750" x2="74451" y2="42083"/>
                        <a14:foregroundMark x1="69279" y1="45833" x2="69279" y2="45833"/>
                      </a14:backgroundRemoval>
                    </a14:imgEffect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38" t="39562" r="20237" b="50000"/>
          <a:stretch/>
        </p:blipFill>
        <p:spPr bwMode="auto">
          <a:xfrm>
            <a:off x="6096000" y="2713630"/>
            <a:ext cx="1132764" cy="7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ristina1395.files.wordpress.com/2014/06/french_n_indian_w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50417" l="50940" r="60502">
                        <a14:foregroundMark x1="60502" y1="43125" x2="52038" y2="42083"/>
                        <a14:foregroundMark x1="56426" y1="44792" x2="55486" y2="49375"/>
                        <a14:foregroundMark x1="54389" y1="44375" x2="52978" y2="48958"/>
                        <a14:foregroundMark x1="58777" y1="41458" x2="53135" y2="40625"/>
                        <a14:foregroundMark x1="51724" y1="41042" x2="51724" y2="41042"/>
                        <a14:foregroundMark x1="59875" y1="41458" x2="59875" y2="41458"/>
                        <a14:foregroundMark x1="57837" y1="41042" x2="57837" y2="41042"/>
                        <a14:foregroundMark x1="54389" y1="40417" x2="54389" y2="40417"/>
                      </a14:backgroundRemoval>
                    </a14:imgEffect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766" r="39398" b="48102"/>
          <a:stretch/>
        </p:blipFill>
        <p:spPr bwMode="auto">
          <a:xfrm>
            <a:off x="4571999" y="2713630"/>
            <a:ext cx="966564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027152"/>
            <a:ext cx="3505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Long-standing rivalry between France &amp; England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War fought in Europe from 1754-1763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Also known as the Seven Years’ War</a:t>
            </a:r>
          </a:p>
        </p:txBody>
      </p:sp>
      <p:pic>
        <p:nvPicPr>
          <p:cNvPr id="5" name="Picture 12" descr="NoAmer-1750"/>
          <p:cNvPicPr>
            <a:picLocks noChangeAspect="1" noChangeArrowheads="1"/>
          </p:cNvPicPr>
          <p:nvPr/>
        </p:nvPicPr>
        <p:blipFill rotWithShape="1"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663" r="1984"/>
          <a:stretch/>
        </p:blipFill>
        <p:spPr bwMode="auto">
          <a:xfrm>
            <a:off x="76200" y="982977"/>
            <a:ext cx="5486400" cy="57988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7693" r="14359" b="25488"/>
          <a:stretch/>
        </p:blipFill>
        <p:spPr bwMode="auto">
          <a:xfrm>
            <a:off x="-1" y="0"/>
            <a:ext cx="5390867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13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027152"/>
            <a:ext cx="472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Iroquois Confederacy – largest &amp; most powerful Native American Group in the East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Based In New York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Formed in 1570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Tribes – Mohawk, Seneca, Cayuga, Onondaga, Oneida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Managed to Remain independent until 1700s</a:t>
            </a:r>
            <a:endParaRPr lang="en-US" sz="2400" b="1" dirty="0" smtClean="0"/>
          </a:p>
        </p:txBody>
      </p:sp>
      <p:pic>
        <p:nvPicPr>
          <p:cNvPr id="5" name="Picture 12" descr="NoAmer-1750"/>
          <p:cNvPicPr>
            <a:picLocks noChangeAspect="1" noChangeArrowheads="1"/>
          </p:cNvPicPr>
          <p:nvPr/>
        </p:nvPicPr>
        <p:blipFill rotWithShape="1"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663" r="1984"/>
          <a:stretch/>
        </p:blipFill>
        <p:spPr bwMode="auto">
          <a:xfrm>
            <a:off x="304800" y="1524000"/>
            <a:ext cx="4038600" cy="42685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7693" r="14359" b="25488"/>
          <a:stretch/>
        </p:blipFill>
        <p:spPr bwMode="auto">
          <a:xfrm>
            <a:off x="-1" y="0"/>
            <a:ext cx="5390867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532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027152"/>
            <a:ext cx="4724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In 1753, George Washington was sent to the Ohio Valley by Virginia Governor Dinwiddie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Mission was to tell the French they were trespassing on territory claimed by England and to leave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French said, “NOPE – theirs by God.”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Washington was sent back to Ohio with militia to build a fort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2400" b="1" dirty="0" smtClean="0"/>
              <a:t>Not a hero, but called a HERO!</a:t>
            </a:r>
            <a:endParaRPr lang="en-US" sz="2400" b="1" dirty="0" smtClean="0"/>
          </a:p>
        </p:txBody>
      </p:sp>
      <p:pic>
        <p:nvPicPr>
          <p:cNvPr id="5" name="Picture 12" descr="NoAmer-1750"/>
          <p:cNvPicPr>
            <a:picLocks noChangeAspect="1" noChangeArrowheads="1"/>
          </p:cNvPicPr>
          <p:nvPr/>
        </p:nvPicPr>
        <p:blipFill rotWithShape="1"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663" r="1984"/>
          <a:stretch/>
        </p:blipFill>
        <p:spPr bwMode="auto">
          <a:xfrm>
            <a:off x="304800" y="1524000"/>
            <a:ext cx="4038600" cy="42685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7693" r="14359" b="25488"/>
          <a:stretch/>
        </p:blipFill>
        <p:spPr bwMode="auto">
          <a:xfrm>
            <a:off x="-1" y="0"/>
            <a:ext cx="5390867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2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9880"/>
          </a:xfrm>
        </p:spPr>
        <p:txBody>
          <a:bodyPr>
            <a:normAutofit/>
          </a:bodyPr>
          <a:lstStyle/>
          <a:p>
            <a:r>
              <a:rPr lang="en-US" sz="3000" dirty="0"/>
              <a:t>The French and Indian War was fought between the </a:t>
            </a:r>
            <a:br>
              <a:rPr lang="en-US" sz="3000" dirty="0"/>
            </a:br>
            <a:r>
              <a:rPr lang="en-US" sz="3000" b="1" u="sng" dirty="0" smtClean="0">
                <a:solidFill>
                  <a:srgbClr val="FF0000"/>
                </a:solidFill>
              </a:rPr>
              <a:t>Colonists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&amp; </a:t>
            </a:r>
            <a:r>
              <a:rPr lang="en-US" sz="3000" b="1" u="sng" dirty="0" smtClean="0">
                <a:solidFill>
                  <a:srgbClr val="FF0000"/>
                </a:solidFill>
              </a:rPr>
              <a:t>the British </a:t>
            </a:r>
            <a:r>
              <a:rPr lang="en-US" sz="3000" dirty="0" smtClean="0"/>
              <a:t>VS</a:t>
            </a:r>
            <a:r>
              <a:rPr lang="en-US" sz="3000" dirty="0"/>
              <a:t>.  </a:t>
            </a:r>
            <a:r>
              <a:rPr lang="en-US" sz="3000" b="1" u="sng" dirty="0" smtClean="0">
                <a:solidFill>
                  <a:srgbClr val="FF0000"/>
                </a:solidFill>
              </a:rPr>
              <a:t>The French </a:t>
            </a:r>
            <a:r>
              <a:rPr lang="en-US" sz="3000" dirty="0" smtClean="0"/>
              <a:t>&amp; </a:t>
            </a:r>
            <a:r>
              <a:rPr lang="en-US" sz="3000" b="1" u="sng" dirty="0" smtClean="0">
                <a:solidFill>
                  <a:srgbClr val="FF0000"/>
                </a:solidFill>
              </a:rPr>
              <a:t>Native Americans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025978"/>
            <a:ext cx="6921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0" b="34098"/>
          <a:stretch/>
        </p:blipFill>
        <p:spPr bwMode="auto">
          <a:xfrm>
            <a:off x="-380999" y="-152400"/>
            <a:ext cx="4243316" cy="14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OhioRiverValley-1753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846"/>
            <a:ext cx="4682079" cy="651227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618" y="1332629"/>
            <a:ext cx="407158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/>
              <a:t>English concerned about French Forts being built by in the Ohio River Valley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/>
              <a:t>Population of English colonies growing rapidly &amp; pushing west</a:t>
            </a:r>
          </a:p>
        </p:txBody>
      </p:sp>
    </p:spTree>
    <p:extLst>
      <p:ext uri="{BB962C8B-B14F-4D97-AF65-F5344CB8AC3E}">
        <p14:creationId xmlns:p14="http://schemas.microsoft.com/office/powerpoint/2010/main" val="405629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843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Adventure</vt:lpstr>
      <vt:lpstr>Aharoni</vt:lpstr>
      <vt:lpstr>Algerian</vt:lpstr>
      <vt:lpstr>Arial</vt:lpstr>
      <vt:lpstr>Arial Black</vt:lpstr>
      <vt:lpstr>Calibri</vt:lpstr>
      <vt:lpstr>Charter Black</vt:lpstr>
      <vt:lpstr>Impact</vt:lpstr>
      <vt:lpstr>Office Theme</vt:lpstr>
      <vt:lpstr>1_Office Theme</vt:lpstr>
      <vt:lpstr>3_Office Theme</vt:lpstr>
      <vt:lpstr>4_Office Theme</vt:lpstr>
      <vt:lpstr>5_Office Theme</vt:lpstr>
      <vt:lpstr>6_Office Theme</vt:lpstr>
      <vt:lpstr>2_Office Theme</vt:lpstr>
      <vt:lpstr>PowerPoint Presentation</vt:lpstr>
      <vt:lpstr>Essential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French and Indian War was fought between the  Colonists &amp; the British VS.  The French &amp; Native Americans</vt:lpstr>
      <vt:lpstr>PowerPoint Presentation</vt:lpstr>
      <vt:lpstr>The French and Indian War was caused by:</vt:lpstr>
      <vt:lpstr>4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Elizabeth Trax</cp:lastModifiedBy>
  <cp:revision>28</cp:revision>
  <dcterms:created xsi:type="dcterms:W3CDTF">2014-08-14T18:29:35Z</dcterms:created>
  <dcterms:modified xsi:type="dcterms:W3CDTF">2017-10-26T21:21:18Z</dcterms:modified>
</cp:coreProperties>
</file>