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3" r:id="rId11"/>
    <p:sldId id="266" r:id="rId12"/>
    <p:sldId id="264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8" d="100"/>
          <a:sy n="48" d="100"/>
        </p:scale>
        <p:origin x="1262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C0AD-B053-014C-BF6B-65CA1C675804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DBD4-EA64-B142-A8E2-413F4F00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49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C0AD-B053-014C-BF6B-65CA1C675804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DBD4-EA64-B142-A8E2-413F4F00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79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C0AD-B053-014C-BF6B-65CA1C675804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DBD4-EA64-B142-A8E2-413F4F00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1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C0AD-B053-014C-BF6B-65CA1C675804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DBD4-EA64-B142-A8E2-413F4F00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1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C0AD-B053-014C-BF6B-65CA1C675804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DBD4-EA64-B142-A8E2-413F4F00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5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C0AD-B053-014C-BF6B-65CA1C675804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DBD4-EA64-B142-A8E2-413F4F00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74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C0AD-B053-014C-BF6B-65CA1C675804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DBD4-EA64-B142-A8E2-413F4F00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31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C0AD-B053-014C-BF6B-65CA1C675804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DBD4-EA64-B142-A8E2-413F4F00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09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C0AD-B053-014C-BF6B-65CA1C675804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DBD4-EA64-B142-A8E2-413F4F00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53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C0AD-B053-014C-BF6B-65CA1C675804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DBD4-EA64-B142-A8E2-413F4F00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9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C0AD-B053-014C-BF6B-65CA1C675804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DBD4-EA64-B142-A8E2-413F4F00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55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8C0AD-B053-014C-BF6B-65CA1C675804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9DBD4-EA64-B142-A8E2-413F4F00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6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Happy Friday!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31166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 smtClean="0"/>
              <a:t>Please turn in your Slave Quilt Square.</a:t>
            </a:r>
          </a:p>
          <a:p>
            <a:r>
              <a:rPr lang="en-US" sz="4400" dirty="0" smtClean="0"/>
              <a:t>Have your ISN out to the questions and answers from yesterday.</a:t>
            </a:r>
          </a:p>
          <a:p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666" y="1963964"/>
            <a:ext cx="3798434" cy="3798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5188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3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9318625" cy="710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58875" y="167115"/>
            <a:ext cx="6858000" cy="2866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500" b="1" u="sng" dirty="0" err="1" smtClean="0"/>
              <a:t>Jacksonian</a:t>
            </a:r>
            <a:r>
              <a:rPr lang="en-US" sz="3500" b="1" u="sng" dirty="0" smtClean="0"/>
              <a:t> Democracy</a:t>
            </a:r>
            <a:r>
              <a:rPr lang="en-US" sz="3500" b="1" dirty="0" smtClean="0"/>
              <a:t>: the idea of spreading political power to all people - so all people have a say in the government</a:t>
            </a:r>
            <a:endParaRPr lang="en-US" sz="35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9" y="3260725"/>
            <a:ext cx="1984375" cy="2541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99" y="2806699"/>
            <a:ext cx="2701926" cy="33276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200" y="4019550"/>
            <a:ext cx="1352550" cy="23966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250" y="3033284"/>
            <a:ext cx="13843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9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0"/>
            <a:ext cx="47064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"/>
            <a:ext cx="9144000" cy="632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2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"To the victors go the spoils"</a:t>
            </a:r>
            <a:endParaRPr lang="en-US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6925" y="2556996"/>
            <a:ext cx="56800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Jackson began the </a:t>
            </a:r>
            <a:r>
              <a:rPr lang="en-US" sz="3000" b="1" u="sng" dirty="0"/>
              <a:t>spoils </a:t>
            </a:r>
            <a:r>
              <a:rPr lang="en-US" sz="3000" b="1" u="sng" dirty="0" smtClean="0"/>
              <a:t>system</a:t>
            </a:r>
            <a:r>
              <a:rPr lang="en-US" sz="3000" b="1" dirty="0"/>
              <a:t> </a:t>
            </a:r>
            <a:r>
              <a:rPr lang="en-US" sz="3000" b="1" dirty="0" smtClean="0"/>
              <a:t>- </a:t>
            </a:r>
            <a:r>
              <a:rPr lang="en-US" sz="3000" b="1" dirty="0"/>
              <a:t>practice of a successful political </a:t>
            </a:r>
            <a:r>
              <a:rPr lang="en-US" sz="3000" b="1" dirty="0" smtClean="0"/>
              <a:t>party </a:t>
            </a:r>
            <a:r>
              <a:rPr lang="en-US" sz="3000" b="1" dirty="0"/>
              <a:t>giving public offices to its </a:t>
            </a:r>
            <a:r>
              <a:rPr lang="en-US" sz="3000" b="1" dirty="0" smtClean="0"/>
              <a:t>supporters </a:t>
            </a:r>
            <a:endParaRPr lang="en-US" sz="3000" dirty="0" smtClean="0">
              <a:effectLst/>
            </a:endParaRPr>
          </a:p>
          <a:p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650" y="1715621"/>
            <a:ext cx="2591628" cy="341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4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842"/>
            <a:ext cx="8229600" cy="6304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/>
              <a:t>T/F</a:t>
            </a:r>
            <a:endParaRPr lang="en-US" sz="4400" dirty="0" smtClean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___ Jackson lost the Election of 1824 </a:t>
            </a:r>
            <a:r>
              <a:rPr lang="en-US" sz="2400" b="1" dirty="0" smtClean="0"/>
              <a:t>fair </a:t>
            </a:r>
            <a:r>
              <a:rPr lang="en-US" sz="2400" b="1" dirty="0"/>
              <a:t>and square</a:t>
            </a:r>
            <a:endParaRPr lang="en-US" sz="2400" dirty="0" smtClean="0">
              <a:effectLst/>
            </a:endParaRPr>
          </a:p>
          <a:p>
            <a:pPr marL="514350" indent="-514350">
              <a:buFont typeface="+mj-lt"/>
              <a:buAutoNum type="arabicPeriod"/>
            </a:pPr>
            <a:endParaRPr lang="en-US" sz="24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___ </a:t>
            </a:r>
            <a:r>
              <a:rPr lang="en-US" sz="2400" b="1" dirty="0"/>
              <a:t>Jackson opened democracy to all </a:t>
            </a:r>
            <a:r>
              <a:rPr lang="en-US" sz="2400" b="1" dirty="0" smtClean="0"/>
              <a:t>people</a:t>
            </a:r>
            <a:endParaRPr lang="en-US" sz="2400" dirty="0" smtClean="0">
              <a:effectLst/>
            </a:endParaRPr>
          </a:p>
          <a:p>
            <a:pPr marL="514350" indent="-514350">
              <a:buFont typeface="+mj-lt"/>
              <a:buAutoNum type="arabicPeriod"/>
            </a:pPr>
            <a:endParaRPr lang="en-US" sz="24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___ </a:t>
            </a:r>
            <a:r>
              <a:rPr lang="en-US" sz="2400" b="1" dirty="0"/>
              <a:t>As many people came to Jackson's </a:t>
            </a:r>
            <a:r>
              <a:rPr lang="en-US" sz="2400" b="1" dirty="0" smtClean="0"/>
              <a:t>inauguration</a:t>
            </a:r>
            <a:r>
              <a:rPr lang="en-US" sz="2400" b="1" dirty="0"/>
              <a:t>, it soon became chaos </a:t>
            </a:r>
            <a:endParaRPr lang="en-US" sz="24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___ Jackson lived a poor and modest life </a:t>
            </a:r>
            <a:r>
              <a:rPr lang="en-US" sz="2400" b="1" dirty="0" smtClean="0"/>
              <a:t>like </a:t>
            </a:r>
            <a:r>
              <a:rPr lang="en-US" sz="2400" b="1" dirty="0"/>
              <a:t>most citizens</a:t>
            </a:r>
          </a:p>
          <a:p>
            <a:pPr marL="514350" indent="-514350">
              <a:buFont typeface="+mj-lt"/>
              <a:buAutoNum type="arabicPeriod"/>
            </a:pPr>
            <a:endParaRPr lang="en-US" sz="2400" b="1" dirty="0"/>
          </a:p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___ All Americans loved Jackson</a:t>
            </a:r>
          </a:p>
          <a:p>
            <a:pPr marL="514350" indent="-514350">
              <a:buFont typeface="+mj-lt"/>
              <a:buAutoNum type="arabicPeriod"/>
            </a:pPr>
            <a:endParaRPr lang="en-US" sz="2400" b="1" dirty="0"/>
          </a:p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___ Jackson created the spoils system to </a:t>
            </a:r>
            <a:r>
              <a:rPr lang="en-US" sz="2400" b="1" dirty="0" smtClean="0"/>
              <a:t>give </a:t>
            </a:r>
            <a:r>
              <a:rPr lang="en-US" sz="2400" b="1" dirty="0"/>
              <a:t>ordinary Americans the power to make decisions in their government</a:t>
            </a:r>
          </a:p>
          <a:p>
            <a:pPr marL="0" indent="0">
              <a:buNone/>
            </a:pPr>
            <a:endParaRPr lang="en-US" sz="2400" b="1" dirty="0" smtClean="0"/>
          </a:p>
          <a:p>
            <a:endParaRPr lang="en-US" sz="2400" b="1" dirty="0">
              <a:effectLst/>
            </a:endParaRPr>
          </a:p>
          <a:p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0830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3-02-23 at 9.57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250"/>
            <a:ext cx="9144000" cy="612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9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2-23 at 9.58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013"/>
            <a:ext cx="9144000" cy="619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4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325" y="126999"/>
            <a:ext cx="5564294" cy="673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9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127000"/>
            <a:ext cx="8890000" cy="651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7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0" y="695324"/>
            <a:ext cx="9296960" cy="546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6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The Election of 1824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7460" y="2282371"/>
            <a:ext cx="73538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 smtClean="0"/>
              <a:t>Jackson </a:t>
            </a:r>
            <a:r>
              <a:rPr lang="en-US" sz="4000" b="1" dirty="0" smtClean="0"/>
              <a:t>referred </a:t>
            </a:r>
            <a:r>
              <a:rPr lang="en-US" sz="4000" b="1" dirty="0" smtClean="0"/>
              <a:t>to </a:t>
            </a:r>
            <a:r>
              <a:rPr lang="en-US" sz="4000" b="1" dirty="0" smtClean="0"/>
              <a:t>this election as a "corrupt bargain</a:t>
            </a:r>
            <a:r>
              <a:rPr lang="en-US" sz="4000" b="1" dirty="0" smtClean="0"/>
              <a:t>”</a:t>
            </a:r>
            <a:endParaRPr lang="en-US" sz="4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 smtClean="0"/>
              <a:t>Jackson </a:t>
            </a:r>
            <a:r>
              <a:rPr lang="en-US" sz="4000" b="1" dirty="0" smtClean="0"/>
              <a:t>won the popular vote but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 smtClean="0"/>
              <a:t>Congress chose Adams to be President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23183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0575"/>
            <a:ext cx="9144000" cy="5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95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144000" cy="593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5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4266</TotalTime>
  <Words>164</Words>
  <Application>Microsoft Office PowerPoint</Application>
  <PresentationFormat>On-screen Show (4:3)</PresentationFormat>
  <Paragraphs>23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Happy Friday!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Election of 1824</vt:lpstr>
      <vt:lpstr>PowerPoint Presentation</vt:lpstr>
      <vt:lpstr>PowerPoint Presentation</vt:lpstr>
      <vt:lpstr>Video</vt:lpstr>
      <vt:lpstr>PowerPoint Presentation</vt:lpstr>
      <vt:lpstr>PowerPoint Presentation</vt:lpstr>
      <vt:lpstr>PowerPoint Presentation</vt:lpstr>
      <vt:lpstr>PowerPoint Presentation</vt:lpstr>
      <vt:lpstr>"To the victors go the spoils"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Mr. Garber</dc:creator>
  <cp:lastModifiedBy>Elizabeth Trax</cp:lastModifiedBy>
  <cp:revision>8</cp:revision>
  <dcterms:created xsi:type="dcterms:W3CDTF">2013-02-24T02:57:11Z</dcterms:created>
  <dcterms:modified xsi:type="dcterms:W3CDTF">2018-03-12T12:31:17Z</dcterms:modified>
</cp:coreProperties>
</file>