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50" d="100"/>
          <a:sy n="50" d="100"/>
        </p:scale>
        <p:origin x="29" y="67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12/5/2017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nXib6tLrH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mThnIrIJ7A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Essential Question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Are all governments created equal?</a:t>
            </a:r>
          </a:p>
          <a:p>
            <a:pPr marL="0" indent="0" algn="ctr">
              <a:buNone/>
            </a:pPr>
            <a:r>
              <a:rPr lang="en-US" sz="6600" dirty="0" smtClean="0"/>
              <a:t>SS.8.C.2</a:t>
            </a:r>
          </a:p>
          <a:p>
            <a:pPr marL="0" indent="0" algn="ctr">
              <a:buNone/>
            </a:pPr>
            <a:r>
              <a:rPr lang="en-US" sz="6600" dirty="0" smtClean="0"/>
              <a:t>“Forms of Government”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1298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Have you ever thought about what life would be like without government?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What are the positives? What are the negatives?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906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nXib6tLrH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0413" y="1200151"/>
            <a:ext cx="8568266" cy="481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Governments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Monarchy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Governments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Anarchy</a:t>
            </a:r>
          </a:p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www.youtube.com/watch?v=YmThnIrIJ7A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2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Governments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Anarchy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 government</a:t>
            </a:r>
          </a:p>
          <a:p>
            <a:r>
              <a:rPr lang="en-US" dirty="0" smtClean="0"/>
              <a:t>Believes that a lack of government does not mean a lack of order</a:t>
            </a:r>
          </a:p>
          <a:p>
            <a:r>
              <a:rPr lang="en-US" dirty="0" smtClean="0"/>
              <a:t>Believes it is the rules and laws created by government that creates criminals</a:t>
            </a:r>
          </a:p>
          <a:p>
            <a:r>
              <a:rPr lang="en-US" dirty="0" smtClean="0"/>
              <a:t>Believes man is naturally cooperative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Democracy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Direct Democracy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u="sng" dirty="0" smtClean="0"/>
              <a:t>Representative Democracy</a:t>
            </a:r>
            <a:endParaRPr lang="en-US" sz="28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1877</TotalTime>
  <Words>90</Words>
  <Application>Microsoft Office PowerPoint</Application>
  <PresentationFormat>Custom</PresentationFormat>
  <Paragraphs>20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Chalkboard 16x9</vt:lpstr>
      <vt:lpstr>Essential Question</vt:lpstr>
      <vt:lpstr>Have you ever thought about what life would be like without government?</vt:lpstr>
      <vt:lpstr>PowerPoint Presentation</vt:lpstr>
      <vt:lpstr>Types of Governments</vt:lpstr>
      <vt:lpstr>Types of Governments</vt:lpstr>
      <vt:lpstr>Types of Governments</vt:lpstr>
      <vt:lpstr>Democracy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Elizabeth Trax</dc:creator>
  <cp:lastModifiedBy>Elizabeth Trax</cp:lastModifiedBy>
  <cp:revision>8</cp:revision>
  <dcterms:created xsi:type="dcterms:W3CDTF">2017-12-05T13:19:20Z</dcterms:created>
  <dcterms:modified xsi:type="dcterms:W3CDTF">2017-12-06T20:37:16Z</dcterms:modified>
</cp:coreProperties>
</file>