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trax" userId="ad8e6ca9d0cf2bff" providerId="LiveId" clId="{C1575BFD-7FCC-4DFB-8130-7EF9DB9063C7}"/>
    <pc:docChg chg="custSel addSld modSld sldOrd">
      <pc:chgData name="eric trax" userId="ad8e6ca9d0cf2bff" providerId="LiveId" clId="{C1575BFD-7FCC-4DFB-8130-7EF9DB9063C7}" dt="2017-11-07T11:57:37.526" v="2208" actId="14100"/>
      <pc:docMkLst>
        <pc:docMk/>
      </pc:docMkLst>
      <pc:sldChg chg="addSp delSp modSp">
        <pc:chgData name="eric trax" userId="ad8e6ca9d0cf2bff" providerId="LiveId" clId="{C1575BFD-7FCC-4DFB-8130-7EF9DB9063C7}" dt="2017-11-07T11:36:47.824" v="265" actId="1076"/>
        <pc:sldMkLst>
          <pc:docMk/>
          <pc:sldMk cId="3634191708" sldId="270"/>
        </pc:sldMkLst>
        <pc:spChg chg="mod">
          <ac:chgData name="eric trax" userId="ad8e6ca9d0cf2bff" providerId="LiveId" clId="{C1575BFD-7FCC-4DFB-8130-7EF9DB9063C7}" dt="2017-11-07T11:36:44.644" v="263" actId="27636"/>
          <ac:spMkLst>
            <pc:docMk/>
            <pc:sldMk cId="3634191708" sldId="270"/>
            <ac:spMk id="3" creationId="{443BC48D-E43A-41ED-81A4-86CBB307852D}"/>
          </ac:spMkLst>
        </pc:spChg>
        <pc:spChg chg="del">
          <ac:chgData name="eric trax" userId="ad8e6ca9d0cf2bff" providerId="LiveId" clId="{C1575BFD-7FCC-4DFB-8130-7EF9DB9063C7}" dt="2017-11-07T11:35:02.200" v="3" actId="478"/>
          <ac:spMkLst>
            <pc:docMk/>
            <pc:sldMk cId="3634191708" sldId="270"/>
            <ac:spMk id="4" creationId="{620984F2-F4E1-49C8-ABC7-4139737DD6A1}"/>
          </ac:spMkLst>
        </pc:spChg>
        <pc:picChg chg="add mod">
          <ac:chgData name="eric trax" userId="ad8e6ca9d0cf2bff" providerId="LiveId" clId="{C1575BFD-7FCC-4DFB-8130-7EF9DB9063C7}" dt="2017-11-07T11:36:47.824" v="265" actId="1076"/>
          <ac:picMkLst>
            <pc:docMk/>
            <pc:sldMk cId="3634191708" sldId="270"/>
            <ac:picMk id="5" creationId="{73BEC1C2-9D24-4AB3-A3E3-2EF05D207F86}"/>
          </ac:picMkLst>
        </pc:picChg>
      </pc:sldChg>
      <pc:sldChg chg="addSp delSp modSp add">
        <pc:chgData name="eric trax" userId="ad8e6ca9d0cf2bff" providerId="LiveId" clId="{C1575BFD-7FCC-4DFB-8130-7EF9DB9063C7}" dt="2017-11-07T11:43:06.666" v="864" actId="313"/>
        <pc:sldMkLst>
          <pc:docMk/>
          <pc:sldMk cId="1140593629" sldId="271"/>
        </pc:sldMkLst>
        <pc:spChg chg="mod">
          <ac:chgData name="eric trax" userId="ad8e6ca9d0cf2bff" providerId="LiveId" clId="{C1575BFD-7FCC-4DFB-8130-7EF9DB9063C7}" dt="2017-11-07T11:37:45.794" v="288" actId="20577"/>
          <ac:spMkLst>
            <pc:docMk/>
            <pc:sldMk cId="1140593629" sldId="271"/>
            <ac:spMk id="2" creationId="{C5ACDC43-E096-4517-B5BD-0E087296B1F5}"/>
          </ac:spMkLst>
        </pc:spChg>
        <pc:spChg chg="mod">
          <ac:chgData name="eric trax" userId="ad8e6ca9d0cf2bff" providerId="LiveId" clId="{C1575BFD-7FCC-4DFB-8130-7EF9DB9063C7}" dt="2017-11-07T11:43:06.666" v="864" actId="313"/>
          <ac:spMkLst>
            <pc:docMk/>
            <pc:sldMk cId="1140593629" sldId="271"/>
            <ac:spMk id="3" creationId="{40ECCEA1-1DD5-4899-90F4-98459277420B}"/>
          </ac:spMkLst>
        </pc:spChg>
        <pc:spChg chg="del">
          <ac:chgData name="eric trax" userId="ad8e6ca9d0cf2bff" providerId="LiveId" clId="{C1575BFD-7FCC-4DFB-8130-7EF9DB9063C7}" dt="2017-11-07T11:40:07.295" v="508" actId="478"/>
          <ac:spMkLst>
            <pc:docMk/>
            <pc:sldMk cId="1140593629" sldId="271"/>
            <ac:spMk id="4" creationId="{441205C8-621A-4CD9-96D5-900E2AEE7A1D}"/>
          </ac:spMkLst>
        </pc:spChg>
        <pc:picChg chg="add mod">
          <ac:chgData name="eric trax" userId="ad8e6ca9d0cf2bff" providerId="LiveId" clId="{C1575BFD-7FCC-4DFB-8130-7EF9DB9063C7}" dt="2017-11-07T11:40:09.576" v="509" actId="1076"/>
          <ac:picMkLst>
            <pc:docMk/>
            <pc:sldMk cId="1140593629" sldId="271"/>
            <ac:picMk id="5" creationId="{F8A6140F-88A6-41DE-95F1-2BBCBCEE712D}"/>
          </ac:picMkLst>
        </pc:picChg>
      </pc:sldChg>
      <pc:sldChg chg="delSp modSp add">
        <pc:chgData name="eric trax" userId="ad8e6ca9d0cf2bff" providerId="LiveId" clId="{C1575BFD-7FCC-4DFB-8130-7EF9DB9063C7}" dt="2017-11-07T11:43:29.121" v="893" actId="20577"/>
        <pc:sldMkLst>
          <pc:docMk/>
          <pc:sldMk cId="1332541595" sldId="272"/>
        </pc:sldMkLst>
        <pc:spChg chg="mod">
          <ac:chgData name="eric trax" userId="ad8e6ca9d0cf2bff" providerId="LiveId" clId="{C1575BFD-7FCC-4DFB-8130-7EF9DB9063C7}" dt="2017-11-07T11:43:29.121" v="893" actId="20577"/>
          <ac:spMkLst>
            <pc:docMk/>
            <pc:sldMk cId="1332541595" sldId="272"/>
            <ac:spMk id="3" creationId="{40ECCEA1-1DD5-4899-90F4-98459277420B}"/>
          </ac:spMkLst>
        </pc:spChg>
        <pc:picChg chg="del">
          <ac:chgData name="eric trax" userId="ad8e6ca9d0cf2bff" providerId="LiveId" clId="{C1575BFD-7FCC-4DFB-8130-7EF9DB9063C7}" dt="2017-11-07T11:40:15.944" v="511" actId="478"/>
          <ac:picMkLst>
            <pc:docMk/>
            <pc:sldMk cId="1332541595" sldId="272"/>
            <ac:picMk id="5" creationId="{F8A6140F-88A6-41DE-95F1-2BBCBCEE712D}"/>
          </ac:picMkLst>
        </pc:picChg>
      </pc:sldChg>
      <pc:sldChg chg="addSp delSp modSp add">
        <pc:chgData name="eric trax" userId="ad8e6ca9d0cf2bff" providerId="LiveId" clId="{C1575BFD-7FCC-4DFB-8130-7EF9DB9063C7}" dt="2017-11-07T11:46:18.327" v="1166" actId="14100"/>
        <pc:sldMkLst>
          <pc:docMk/>
          <pc:sldMk cId="1412898080" sldId="273"/>
        </pc:sldMkLst>
        <pc:spChg chg="mod">
          <ac:chgData name="eric trax" userId="ad8e6ca9d0cf2bff" providerId="LiveId" clId="{C1575BFD-7FCC-4DFB-8130-7EF9DB9063C7}" dt="2017-11-07T11:44:03.824" v="929" actId="20577"/>
          <ac:spMkLst>
            <pc:docMk/>
            <pc:sldMk cId="1412898080" sldId="273"/>
            <ac:spMk id="2" creationId="{FDE593BF-B1F1-42E4-9993-6FCC5CB058C4}"/>
          </ac:spMkLst>
        </pc:spChg>
        <pc:spChg chg="mod">
          <ac:chgData name="eric trax" userId="ad8e6ca9d0cf2bff" providerId="LiveId" clId="{C1575BFD-7FCC-4DFB-8130-7EF9DB9063C7}" dt="2017-11-07T11:45:33.321" v="1161" actId="20577"/>
          <ac:spMkLst>
            <pc:docMk/>
            <pc:sldMk cId="1412898080" sldId="273"/>
            <ac:spMk id="3" creationId="{17925A4B-9E75-44BD-BE6F-CC4AA8632806}"/>
          </ac:spMkLst>
        </pc:spChg>
        <pc:spChg chg="del">
          <ac:chgData name="eric trax" userId="ad8e6ca9d0cf2bff" providerId="LiveId" clId="{C1575BFD-7FCC-4DFB-8130-7EF9DB9063C7}" dt="2017-11-07T11:46:12.424" v="1163" actId="478"/>
          <ac:spMkLst>
            <pc:docMk/>
            <pc:sldMk cId="1412898080" sldId="273"/>
            <ac:spMk id="4" creationId="{EE4B37E9-3926-4FC8-A7CA-D0018EA354D4}"/>
          </ac:spMkLst>
        </pc:spChg>
        <pc:picChg chg="add mod">
          <ac:chgData name="eric trax" userId="ad8e6ca9d0cf2bff" providerId="LiveId" clId="{C1575BFD-7FCC-4DFB-8130-7EF9DB9063C7}" dt="2017-11-07T11:46:18.327" v="1166" actId="14100"/>
          <ac:picMkLst>
            <pc:docMk/>
            <pc:sldMk cId="1412898080" sldId="273"/>
            <ac:picMk id="5" creationId="{AB5A846F-D50D-4324-99A1-60647437248C}"/>
          </ac:picMkLst>
        </pc:picChg>
      </pc:sldChg>
      <pc:sldChg chg="addSp delSp modSp add ord">
        <pc:chgData name="eric trax" userId="ad8e6ca9d0cf2bff" providerId="LiveId" clId="{C1575BFD-7FCC-4DFB-8130-7EF9DB9063C7}" dt="2017-11-07T11:47:17.616" v="1173"/>
        <pc:sldMkLst>
          <pc:docMk/>
          <pc:sldMk cId="826930509" sldId="274"/>
        </pc:sldMkLst>
        <pc:spChg chg="del">
          <ac:chgData name="eric trax" userId="ad8e6ca9d0cf2bff" providerId="LiveId" clId="{C1575BFD-7FCC-4DFB-8130-7EF9DB9063C7}" dt="2017-11-07T11:47:05.457" v="1168"/>
          <ac:spMkLst>
            <pc:docMk/>
            <pc:sldMk cId="826930509" sldId="274"/>
            <ac:spMk id="2" creationId="{FC99753A-C75D-4DA1-8EE1-5C4315131B67}"/>
          </ac:spMkLst>
        </pc:spChg>
        <pc:spChg chg="del">
          <ac:chgData name="eric trax" userId="ad8e6ca9d0cf2bff" providerId="LiveId" clId="{C1575BFD-7FCC-4DFB-8130-7EF9DB9063C7}" dt="2017-11-07T11:47:05.457" v="1168"/>
          <ac:spMkLst>
            <pc:docMk/>
            <pc:sldMk cId="826930509" sldId="274"/>
            <ac:spMk id="3" creationId="{CAA1EEF9-F860-4C45-94F5-901BC7A0CEBF}"/>
          </ac:spMkLst>
        </pc:spChg>
        <pc:spChg chg="del">
          <ac:chgData name="eric trax" userId="ad8e6ca9d0cf2bff" providerId="LiveId" clId="{C1575BFD-7FCC-4DFB-8130-7EF9DB9063C7}" dt="2017-11-07T11:47:05.457" v="1168"/>
          <ac:spMkLst>
            <pc:docMk/>
            <pc:sldMk cId="826930509" sldId="274"/>
            <ac:spMk id="4" creationId="{6D5AF109-922C-4465-8388-232309D26976}"/>
          </ac:spMkLst>
        </pc:spChg>
        <pc:picChg chg="add mod">
          <ac:chgData name="eric trax" userId="ad8e6ca9d0cf2bff" providerId="LiveId" clId="{C1575BFD-7FCC-4DFB-8130-7EF9DB9063C7}" dt="2017-11-07T11:47:13.455" v="1172" actId="14100"/>
          <ac:picMkLst>
            <pc:docMk/>
            <pc:sldMk cId="826930509" sldId="274"/>
            <ac:picMk id="5" creationId="{64AA00F0-2E99-44FB-B829-6811156927F1}"/>
          </ac:picMkLst>
        </pc:picChg>
      </pc:sldChg>
      <pc:sldChg chg="addSp modSp add">
        <pc:chgData name="eric trax" userId="ad8e6ca9d0cf2bff" providerId="LiveId" clId="{C1575BFD-7FCC-4DFB-8130-7EF9DB9063C7}" dt="2017-11-07T11:49:09.767" v="1176" actId="1076"/>
        <pc:sldMkLst>
          <pc:docMk/>
          <pc:sldMk cId="2252353652" sldId="275"/>
        </pc:sldMkLst>
        <pc:picChg chg="add mod">
          <ac:chgData name="eric trax" userId="ad8e6ca9d0cf2bff" providerId="LiveId" clId="{C1575BFD-7FCC-4DFB-8130-7EF9DB9063C7}" dt="2017-11-07T11:49:09.767" v="1176" actId="1076"/>
          <ac:picMkLst>
            <pc:docMk/>
            <pc:sldMk cId="2252353652" sldId="275"/>
            <ac:picMk id="2" creationId="{F945FACB-FFE7-450F-9DFC-EA7BBD191565}"/>
          </ac:picMkLst>
        </pc:picChg>
      </pc:sldChg>
      <pc:sldChg chg="addSp modSp add">
        <pc:chgData name="eric trax" userId="ad8e6ca9d0cf2bff" providerId="LiveId" clId="{C1575BFD-7FCC-4DFB-8130-7EF9DB9063C7}" dt="2017-11-07T11:53:37.496" v="1756" actId="403"/>
        <pc:sldMkLst>
          <pc:docMk/>
          <pc:sldMk cId="3043139331" sldId="276"/>
        </pc:sldMkLst>
        <pc:spChg chg="mod">
          <ac:chgData name="eric trax" userId="ad8e6ca9d0cf2bff" providerId="LiveId" clId="{C1575BFD-7FCC-4DFB-8130-7EF9DB9063C7}" dt="2017-11-07T11:49:37.631" v="1199" actId="20577"/>
          <ac:spMkLst>
            <pc:docMk/>
            <pc:sldMk cId="3043139331" sldId="276"/>
            <ac:spMk id="2" creationId="{8D8EDAC3-61C9-46CE-BDB8-C3909ECFCDA3}"/>
          </ac:spMkLst>
        </pc:spChg>
        <pc:spChg chg="mod">
          <ac:chgData name="eric trax" userId="ad8e6ca9d0cf2bff" providerId="LiveId" clId="{C1575BFD-7FCC-4DFB-8130-7EF9DB9063C7}" dt="2017-11-07T11:52:46.318" v="1630" actId="27636"/>
          <ac:spMkLst>
            <pc:docMk/>
            <pc:sldMk cId="3043139331" sldId="276"/>
            <ac:spMk id="3" creationId="{DB5A9638-DE16-4E48-9C4D-520F558CFB3A}"/>
          </ac:spMkLst>
        </pc:spChg>
        <pc:spChg chg="add mod">
          <ac:chgData name="eric trax" userId="ad8e6ca9d0cf2bff" providerId="LiveId" clId="{C1575BFD-7FCC-4DFB-8130-7EF9DB9063C7}" dt="2017-11-07T11:53:37.496" v="1756" actId="403"/>
          <ac:spMkLst>
            <pc:docMk/>
            <pc:sldMk cId="3043139331" sldId="276"/>
            <ac:spMk id="4" creationId="{A3334384-ECC7-4665-8530-558181BF0071}"/>
          </ac:spMkLst>
        </pc:spChg>
      </pc:sldChg>
      <pc:sldChg chg="addSp delSp modSp add">
        <pc:chgData name="eric trax" userId="ad8e6ca9d0cf2bff" providerId="LiveId" clId="{C1575BFD-7FCC-4DFB-8130-7EF9DB9063C7}" dt="2017-11-07T11:57:37.526" v="2208" actId="14100"/>
        <pc:sldMkLst>
          <pc:docMk/>
          <pc:sldMk cId="181589183" sldId="277"/>
        </pc:sldMkLst>
        <pc:spChg chg="mod">
          <ac:chgData name="eric trax" userId="ad8e6ca9d0cf2bff" providerId="LiveId" clId="{C1575BFD-7FCC-4DFB-8130-7EF9DB9063C7}" dt="2017-11-07T11:53:54.199" v="1785" actId="20577"/>
          <ac:spMkLst>
            <pc:docMk/>
            <pc:sldMk cId="181589183" sldId="277"/>
            <ac:spMk id="2" creationId="{BE434512-CED3-4607-B87D-E7C15FA1F7BB}"/>
          </ac:spMkLst>
        </pc:spChg>
        <pc:spChg chg="del">
          <ac:chgData name="eric trax" userId="ad8e6ca9d0cf2bff" providerId="LiveId" clId="{C1575BFD-7FCC-4DFB-8130-7EF9DB9063C7}" dt="2017-11-07T11:53:59.908" v="1786"/>
          <ac:spMkLst>
            <pc:docMk/>
            <pc:sldMk cId="181589183" sldId="277"/>
            <ac:spMk id="3" creationId="{A191C2F1-0CFB-4C31-85EF-6E038A4D1664}"/>
          </ac:spMkLst>
        </pc:spChg>
        <pc:spChg chg="del">
          <ac:chgData name="eric trax" userId="ad8e6ca9d0cf2bff" providerId="LiveId" clId="{C1575BFD-7FCC-4DFB-8130-7EF9DB9063C7}" dt="2017-11-07T11:53:59.908" v="1786"/>
          <ac:spMkLst>
            <pc:docMk/>
            <pc:sldMk cId="181589183" sldId="277"/>
            <ac:spMk id="4" creationId="{8415276B-61DA-4490-97D1-105C6EC89C36}"/>
          </ac:spMkLst>
        </pc:spChg>
        <pc:spChg chg="add mod">
          <ac:chgData name="eric trax" userId="ad8e6ca9d0cf2bff" providerId="LiveId" clId="{C1575BFD-7FCC-4DFB-8130-7EF9DB9063C7}" dt="2017-11-07T11:56:22.895" v="2191" actId="403"/>
          <ac:spMkLst>
            <pc:docMk/>
            <pc:sldMk cId="181589183" sldId="277"/>
            <ac:spMk id="5" creationId="{407EEBEA-768E-4FB9-8485-A3FA9F95CEC1}"/>
          </ac:spMkLst>
        </pc:spChg>
        <pc:spChg chg="add mod">
          <ac:chgData name="eric trax" userId="ad8e6ca9d0cf2bff" providerId="LiveId" clId="{C1575BFD-7FCC-4DFB-8130-7EF9DB9063C7}" dt="2017-11-07T11:56:27.263" v="2195" actId="403"/>
          <ac:spMkLst>
            <pc:docMk/>
            <pc:sldMk cId="181589183" sldId="277"/>
            <ac:spMk id="6" creationId="{84D595A9-7ED6-4DA9-AA5B-A4C0154433B7}"/>
          </ac:spMkLst>
        </pc:spChg>
        <pc:spChg chg="add mod">
          <ac:chgData name="eric trax" userId="ad8e6ca9d0cf2bff" providerId="LiveId" clId="{C1575BFD-7FCC-4DFB-8130-7EF9DB9063C7}" dt="2017-11-07T11:55:29.875" v="2053" actId="27636"/>
          <ac:spMkLst>
            <pc:docMk/>
            <pc:sldMk cId="181589183" sldId="277"/>
            <ac:spMk id="7" creationId="{8B2EB890-605F-43CB-AB20-13EB6A6B9287}"/>
          </ac:spMkLst>
        </pc:spChg>
        <pc:spChg chg="add mod">
          <ac:chgData name="eric trax" userId="ad8e6ca9d0cf2bff" providerId="LiveId" clId="{C1575BFD-7FCC-4DFB-8130-7EF9DB9063C7}" dt="2017-11-07T11:56:14.121" v="2185" actId="113"/>
          <ac:spMkLst>
            <pc:docMk/>
            <pc:sldMk cId="181589183" sldId="277"/>
            <ac:spMk id="8" creationId="{548CA499-5370-457B-947F-A9853A2583EC}"/>
          </ac:spMkLst>
        </pc:spChg>
        <pc:picChg chg="add mod ord">
          <ac:chgData name="eric trax" userId="ad8e6ca9d0cf2bff" providerId="LiveId" clId="{C1575BFD-7FCC-4DFB-8130-7EF9DB9063C7}" dt="2017-11-07T11:57:37.526" v="2208" actId="14100"/>
          <ac:picMkLst>
            <pc:docMk/>
            <pc:sldMk cId="181589183" sldId="277"/>
            <ac:picMk id="9" creationId="{4C95371E-F88D-4E18-A7DE-C345BF56FB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GSda3sEV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Ee1RAhDm3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MmwDJXWjw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xmlns="" id="{32D57636-AB96-4568-8199-B21BC8A14E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9019" y="294967"/>
            <a:ext cx="7020233" cy="52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4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A293E70-D317-48C6-B0DC-74C327A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3349591"/>
          </a:xfrm>
        </p:spPr>
        <p:txBody>
          <a:bodyPr>
            <a:noAutofit/>
          </a:bodyPr>
          <a:lstStyle/>
          <a:p>
            <a:pPr algn="ctr"/>
            <a:r>
              <a:rPr lang="en-US" sz="15000" dirty="0"/>
              <a:t>Would war come?</a:t>
            </a:r>
          </a:p>
        </p:txBody>
      </p:sp>
    </p:spTree>
    <p:extLst>
      <p:ext uri="{BB962C8B-B14F-4D97-AF65-F5344CB8AC3E}">
        <p14:creationId xmlns:p14="http://schemas.microsoft.com/office/powerpoint/2010/main" val="587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ECEB78-EDA6-46ED-94C6-60A098D1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battles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B0A39B-EFB9-47D5-9B0F-AF724087FA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2723" y="2063396"/>
            <a:ext cx="6257786" cy="3311189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Colonists believed if war broke out it would be new England first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Militia companies held frequent training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Some companies known as minutemen</a:t>
            </a:r>
          </a:p>
          <a:p>
            <a:pPr lvl="1"/>
            <a:r>
              <a:rPr lang="en-US" sz="2000" b="1" dirty="0">
                <a:latin typeface="Century Gothic" panose="020B0502020202020204" pitchFamily="34" charset="0"/>
              </a:rPr>
              <a:t>Boasted that they were ready to fight in a minute’s notice!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B6DDE2-5649-4085-9613-39ABF39B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48" y="1843940"/>
            <a:ext cx="3204087" cy="38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ECEB78-EDA6-46ED-94C6-60A098D1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battles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B0A39B-EFB9-47D5-9B0F-AF724087FA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6468" y="1843940"/>
            <a:ext cx="7438549" cy="384490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Britain also prepared for battle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King George announced to parliament that the new England colonies were “in a state of rebellion”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April 1775, British general sir Thomas gage had several thousand soldiers around </a:t>
            </a:r>
            <a:r>
              <a:rPr lang="en-US" sz="2400" b="1" dirty="0" err="1">
                <a:latin typeface="Century Gothic" panose="020B0502020202020204" pitchFamily="34" charset="0"/>
              </a:rPr>
              <a:t>boston</a:t>
            </a:r>
            <a:r>
              <a:rPr lang="en-US" sz="2400" b="1" dirty="0">
                <a:latin typeface="Century Gothic" panose="020B0502020202020204" pitchFamily="34" charset="0"/>
              </a:rPr>
              <a:t> with more on the way!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64E47D-8A87-4AC8-955A-09C97FD4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2" y="293375"/>
            <a:ext cx="2299854" cy="57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ECEB78-EDA6-46ED-94C6-60A098D1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B0A39B-EFB9-47D5-9B0F-AF724087FA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4737" y="1723579"/>
            <a:ext cx="6615545" cy="384490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General gage had instructions to take away all weapons from colonists, arrest leaders</a:t>
            </a:r>
          </a:p>
          <a:p>
            <a:r>
              <a:rPr lang="en-US" sz="2800" b="1" dirty="0">
                <a:latin typeface="Century Gothic" panose="020B0502020202020204" pitchFamily="34" charset="0"/>
              </a:rPr>
              <a:t>Heard of arms and ammunition being stored in concord</a:t>
            </a:r>
          </a:p>
          <a:p>
            <a:r>
              <a:rPr lang="en-US" sz="2800" b="1" dirty="0">
                <a:latin typeface="Century Gothic" panose="020B0502020202020204" pitchFamily="34" charset="0"/>
              </a:rPr>
              <a:t>Ordered 700 troops to march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05E8F1-E6C7-4454-B40A-80937504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4" y="500048"/>
            <a:ext cx="3962401" cy="4948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0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ECEB78-EDA6-46ED-94C6-60A098D1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B0A39B-EFB9-47D5-9B0F-AF724087FA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6460" y="1843940"/>
            <a:ext cx="6615545" cy="384490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Evening </a:t>
            </a:r>
            <a:r>
              <a:rPr lang="en-US" sz="2800" b="1" dirty="0" err="1">
                <a:latin typeface="Century Gothic" panose="020B0502020202020204" pitchFamily="34" charset="0"/>
              </a:rPr>
              <a:t>april</a:t>
            </a:r>
            <a:r>
              <a:rPr lang="en-US" sz="2800" b="1" dirty="0">
                <a:latin typeface="Century Gothic" panose="020B0502020202020204" pitchFamily="34" charset="0"/>
              </a:rPr>
              <a:t> 18, 1775, Dr. warren walked </a:t>
            </a:r>
            <a:r>
              <a:rPr lang="en-US" sz="2800" b="1" dirty="0" err="1">
                <a:latin typeface="Century Gothic" panose="020B0502020202020204" pitchFamily="34" charset="0"/>
              </a:rPr>
              <a:t>boston</a:t>
            </a:r>
            <a:r>
              <a:rPr lang="en-US" sz="2800" b="1" dirty="0">
                <a:latin typeface="Century Gothic" panose="020B0502020202020204" pitchFamily="34" charset="0"/>
              </a:rPr>
              <a:t> to check on </a:t>
            </a:r>
            <a:r>
              <a:rPr lang="en-US" sz="2800" b="1" dirty="0" err="1">
                <a:latin typeface="Century Gothic" panose="020B0502020202020204" pitchFamily="34" charset="0"/>
              </a:rPr>
              <a:t>british</a:t>
            </a:r>
            <a:r>
              <a:rPr lang="en-US" sz="2800" b="1" dirty="0">
                <a:latin typeface="Century Gothic" panose="020B0502020202020204" pitchFamily="34" charset="0"/>
              </a:rPr>
              <a:t> army</a:t>
            </a:r>
          </a:p>
          <a:p>
            <a:pPr lvl="1"/>
            <a:r>
              <a:rPr lang="en-US" sz="2200" b="1" dirty="0">
                <a:latin typeface="Century Gothic" panose="020B0502020202020204" pitchFamily="34" charset="0"/>
              </a:rPr>
              <a:t>Saw </a:t>
            </a:r>
            <a:r>
              <a:rPr lang="en-US" sz="2200" b="1" dirty="0" err="1">
                <a:latin typeface="Century Gothic" panose="020B0502020202020204" pitchFamily="34" charset="0"/>
              </a:rPr>
              <a:t>british</a:t>
            </a:r>
            <a:r>
              <a:rPr lang="en-US" sz="2200" b="1" dirty="0">
                <a:latin typeface="Century Gothic" panose="020B0502020202020204" pitchFamily="34" charset="0"/>
              </a:rPr>
              <a:t> regiments form and march out of city</a:t>
            </a:r>
          </a:p>
          <a:p>
            <a:pPr lvl="1"/>
            <a:r>
              <a:rPr lang="en-US" sz="2200" b="1" dirty="0">
                <a:latin typeface="Century Gothic" panose="020B0502020202020204" pitchFamily="34" charset="0"/>
              </a:rPr>
              <a:t>Alerted </a:t>
            </a:r>
            <a:r>
              <a:rPr lang="en-US" sz="2200" b="1" dirty="0" err="1">
                <a:latin typeface="Century Gothic" panose="020B0502020202020204" pitchFamily="34" charset="0"/>
              </a:rPr>
              <a:t>paul</a:t>
            </a:r>
            <a:r>
              <a:rPr lang="en-US" sz="2200" b="1" dirty="0">
                <a:latin typeface="Century Gothic" panose="020B0502020202020204" pitchFamily="34" charset="0"/>
              </a:rPr>
              <a:t> revere &amp; William </a:t>
            </a:r>
            <a:r>
              <a:rPr lang="en-US" sz="2200" b="1" dirty="0" err="1">
                <a:latin typeface="Century Gothic" panose="020B0502020202020204" pitchFamily="34" charset="0"/>
              </a:rPr>
              <a:t>dawes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A2DD5D-FCE0-4600-B5D4-885B1558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7" y="1843940"/>
            <a:ext cx="4580659" cy="33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399FC-C7C5-4BD3-8487-02E529F7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Midnight 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BC48D-E43A-41ED-81A4-86CBB3078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843940"/>
            <a:ext cx="5534891" cy="353064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Paul revere rode to Lexington to warn Samuel </a:t>
            </a:r>
            <a:r>
              <a:rPr lang="en-US" b="1" dirty="0" err="1">
                <a:latin typeface="Century Gothic" panose="020B0502020202020204" pitchFamily="34" charset="0"/>
              </a:rPr>
              <a:t>adams</a:t>
            </a:r>
            <a:r>
              <a:rPr lang="en-US" b="1" dirty="0">
                <a:latin typeface="Century Gothic" panose="020B0502020202020204" pitchFamily="34" charset="0"/>
              </a:rPr>
              <a:t> &amp; john </a:t>
            </a:r>
            <a:r>
              <a:rPr lang="en-US" b="1" dirty="0" err="1">
                <a:latin typeface="Century Gothic" panose="020B0502020202020204" pitchFamily="34" charset="0"/>
              </a:rPr>
              <a:t>hancock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As he rode shouted “The regulars are out” to the people and houses he passed.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When he reached </a:t>
            </a:r>
            <a:r>
              <a:rPr lang="en-US" b="1" dirty="0" err="1">
                <a:latin typeface="Century Gothic" panose="020B0502020202020204" pitchFamily="34" charset="0"/>
              </a:rPr>
              <a:t>adams</a:t>
            </a:r>
            <a:r>
              <a:rPr lang="en-US" b="1" dirty="0">
                <a:latin typeface="Century Gothic" panose="020B0502020202020204" pitchFamily="34" charset="0"/>
              </a:rPr>
              <a:t> – </a:t>
            </a:r>
            <a:r>
              <a:rPr lang="en-US" b="1" dirty="0" err="1">
                <a:latin typeface="Century Gothic" panose="020B0502020202020204" pitchFamily="34" charset="0"/>
              </a:rPr>
              <a:t>adams</a:t>
            </a:r>
            <a:r>
              <a:rPr lang="en-US" b="1" dirty="0">
                <a:latin typeface="Century Gothic" panose="020B0502020202020204" pitchFamily="34" charset="0"/>
              </a:rPr>
              <a:t> was ready to fight for independence!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BEC1C2-9D24-4AB3-A3E3-2EF05D20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0" y="1371602"/>
            <a:ext cx="5082097" cy="35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AA00F0-2E99-44FB-B829-681115692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5" y="382879"/>
            <a:ext cx="6885709" cy="5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CDC43-E096-4517-B5BD-0E087296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Lexington and concord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CCEA1-1DD5-4899-90F4-9845927742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4962789" cy="3311189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When redcoats approached Lexington they discovered a group of 70 minutemen led by Captain john parker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A shot fired…???...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“shot heard around the world”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8 minutemen dead after a volley of shots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A6140F-88A6-41DE-95F1-2BBCBCEE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88" y="2063396"/>
            <a:ext cx="5777303" cy="28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CDC43-E096-4517-B5BD-0E087296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Lexington and concord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CCEA1-1DD5-4899-90F4-9845927742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10577946" cy="331118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British continued marching to Concord</a:t>
            </a:r>
          </a:p>
          <a:p>
            <a:pPr lvl="1"/>
            <a:r>
              <a:rPr lang="en-US" sz="2000" b="1" dirty="0">
                <a:latin typeface="Century Gothic" panose="020B0502020202020204" pitchFamily="34" charset="0"/>
              </a:rPr>
              <a:t>Found no weapons or ammunition</a:t>
            </a:r>
          </a:p>
          <a:p>
            <a:pPr lvl="1"/>
            <a:r>
              <a:rPr lang="en-US" sz="2000" b="1" dirty="0">
                <a:latin typeface="Century Gothic" panose="020B0502020202020204" pitchFamily="34" charset="0"/>
              </a:rPr>
              <a:t>It disappeared????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British destroyed anything remaining at location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As </a:t>
            </a:r>
            <a:r>
              <a:rPr lang="en-US" sz="2400" b="1" dirty="0" err="1">
                <a:latin typeface="Century Gothic" panose="020B0502020202020204" pitchFamily="34" charset="0"/>
              </a:rPr>
              <a:t>british</a:t>
            </a:r>
            <a:r>
              <a:rPr lang="en-US" sz="2400" b="1" dirty="0">
                <a:latin typeface="Century Gothic" panose="020B0502020202020204" pitchFamily="34" charset="0"/>
              </a:rPr>
              <a:t> moved, minutemen followed and kept firing on the </a:t>
            </a:r>
            <a:r>
              <a:rPr lang="en-US" sz="2400" b="1" dirty="0" err="1">
                <a:latin typeface="Century Gothic" panose="020B0502020202020204" pitchFamily="34" charset="0"/>
              </a:rPr>
              <a:t>british</a:t>
            </a: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Redcoat casualties: 174 wounded, 73 dead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War had begun!</a:t>
            </a:r>
          </a:p>
        </p:txBody>
      </p:sp>
    </p:spTree>
    <p:extLst>
      <p:ext uri="{BB962C8B-B14F-4D97-AF65-F5344CB8AC3E}">
        <p14:creationId xmlns:p14="http://schemas.microsoft.com/office/powerpoint/2010/main" val="13325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593BF-B1F1-42E4-9993-6FCC5CB0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military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925A4B-9E75-44BD-BE6F-CC4AA86328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Benedict Arnold tasked to seize fort Ticonderoga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Strategically located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Rich in military supplies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Joined </a:t>
            </a:r>
            <a:r>
              <a:rPr lang="en-US" b="1" dirty="0" err="1">
                <a:latin typeface="Century Gothic" panose="020B0502020202020204" pitchFamily="34" charset="0"/>
              </a:rPr>
              <a:t>ethan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allen’s</a:t>
            </a:r>
            <a:r>
              <a:rPr lang="en-US" b="1" dirty="0">
                <a:latin typeface="Century Gothic" panose="020B0502020202020204" pitchFamily="34" charset="0"/>
              </a:rPr>
              <a:t> green mountain men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Garrison surrendered may 10, 1775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5A846F-D50D-4324-99A1-60647437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642" y="1843940"/>
            <a:ext cx="5182162" cy="32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44032-3188-40BE-A1E8-D3AAC195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D643C-4682-4F0D-BFAC-9C0F4ACF7C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https://www.youtube.com/watch?v=_Ee1RAhDm3w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45FACB-FFE7-450F-9DFC-EA7BBD19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65" y="352857"/>
            <a:ext cx="67151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EDAC3-61C9-46CE-BDB8-C3909ECF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bunker 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5A9638-DE16-4E48-9C4D-520F558CFB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5674"/>
            <a:ext cx="5088714" cy="36289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June 16, 1775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1200 militiamen under command of colonel William Prescott set up fortifications at bunker hill – across harbor from </a:t>
            </a:r>
            <a:r>
              <a:rPr lang="en-US" b="1" dirty="0" err="1">
                <a:latin typeface="Century Gothic" panose="020B0502020202020204" pitchFamily="34" charset="0"/>
              </a:rPr>
              <a:t>boston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British tried to drive </a:t>
            </a:r>
            <a:r>
              <a:rPr lang="en-US" b="1" dirty="0" err="1">
                <a:latin typeface="Century Gothic" panose="020B0502020202020204" pitchFamily="34" charset="0"/>
              </a:rPr>
              <a:t>americans</a:t>
            </a:r>
            <a:r>
              <a:rPr lang="en-US" b="1" dirty="0">
                <a:latin typeface="Century Gothic" panose="020B0502020202020204" pitchFamily="34" charset="0"/>
              </a:rPr>
              <a:t> out of location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British charged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Americans fired and </a:t>
            </a:r>
            <a:r>
              <a:rPr lang="en-US" b="1" dirty="0" err="1">
                <a:latin typeface="Century Gothic" panose="020B0502020202020204" pitchFamily="34" charset="0"/>
              </a:rPr>
              <a:t>british</a:t>
            </a:r>
            <a:r>
              <a:rPr lang="en-US" b="1" dirty="0">
                <a:latin typeface="Century Gothic" panose="020B0502020202020204" pitchFamily="34" charset="0"/>
              </a:rPr>
              <a:t> retreated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British charged 2 more times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British won – suffered heavy losses of 1000 dead and wounded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334384-ECC7-4665-8530-558181BF00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“a dear bought victory, another such would have ruined us.”</a:t>
            </a:r>
          </a:p>
          <a:p>
            <a:pPr marL="0" indent="0" algn="ctr">
              <a:buNone/>
            </a:pPr>
            <a:r>
              <a:rPr lang="en-US" sz="2400" dirty="0"/>
              <a:t>--</a:t>
            </a:r>
            <a:r>
              <a:rPr lang="en-US" sz="2400" dirty="0" err="1"/>
              <a:t>british</a:t>
            </a:r>
            <a:r>
              <a:rPr lang="en-US" sz="2400" dirty="0"/>
              <a:t> officer recorded in diary</a:t>
            </a:r>
          </a:p>
        </p:txBody>
      </p:sp>
    </p:spTree>
    <p:extLst>
      <p:ext uri="{BB962C8B-B14F-4D97-AF65-F5344CB8AC3E}">
        <p14:creationId xmlns:p14="http://schemas.microsoft.com/office/powerpoint/2010/main" val="30431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95371E-F88D-4E18-A7DE-C345BF56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701636" y="664232"/>
            <a:ext cx="5805055" cy="3814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34512-CED3-4607-B87D-E7C15FA1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sides!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7EEBEA-768E-4FB9-8485-A3FA9F95C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/>
              <a:t>loyalists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B2EB890-605F-43CB-AB20-13EB6A6B92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Loyal to Britain</a:t>
            </a:r>
          </a:p>
          <a:p>
            <a:r>
              <a:rPr lang="en-US" sz="1600" b="1" dirty="0">
                <a:latin typeface="Century Gothic" panose="020B0502020202020204" pitchFamily="34" charset="0"/>
              </a:rPr>
              <a:t>Didn’t consider unfair taxes and regulations good reasons for rebellion</a:t>
            </a:r>
          </a:p>
          <a:p>
            <a:r>
              <a:rPr lang="en-US" sz="1600" b="1" dirty="0">
                <a:latin typeface="Century Gothic" panose="020B0502020202020204" pitchFamily="34" charset="0"/>
              </a:rPr>
              <a:t>Officeholders – would lose position if opposed king</a:t>
            </a:r>
          </a:p>
          <a:p>
            <a:r>
              <a:rPr lang="en-US" sz="1600" b="1" dirty="0">
                <a:latin typeface="Century Gothic" panose="020B0502020202020204" pitchFamily="34" charset="0"/>
              </a:rPr>
              <a:t>Some thought Britain was the “winning side”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4D595A9-7ED6-4DA9-AA5B-A4C015443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000" dirty="0"/>
              <a:t>patriots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48CA499-5370-457B-947F-A9853A2583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Determined to fight for independence from Britain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Wanted American independence – they would represent themselves!</a:t>
            </a:r>
          </a:p>
        </p:txBody>
      </p:sp>
    </p:spTree>
    <p:extLst>
      <p:ext uri="{BB962C8B-B14F-4D97-AF65-F5344CB8AC3E}">
        <p14:creationId xmlns:p14="http://schemas.microsoft.com/office/powerpoint/2010/main" val="1815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4022" y="3244334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https://www.youtube.com/watch?v=cMmwDJXWjwQ&amp;t=46s</a:t>
            </a:r>
          </a:p>
        </p:txBody>
      </p:sp>
      <p:pic>
        <p:nvPicPr>
          <p:cNvPr id="3" name="cMmwDJXWjw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3897" y="402964"/>
            <a:ext cx="10102645" cy="56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2433E-9B46-4A91-8FE5-0D2578EB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Work!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3265DD-8FE3-4E8B-9B24-83920868B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6066"/>
            <a:ext cx="10950677" cy="3678520"/>
          </a:xfrm>
        </p:spPr>
        <p:txBody>
          <a:bodyPr>
            <a:normAutofit fontScale="92500" lnSpcReduction="10000"/>
          </a:bodyPr>
          <a:lstStyle/>
          <a:p>
            <a:pPr marL="457200" indent="-220663">
              <a:buFont typeface="Wingdings" panose="05000000000000000000" pitchFamily="2" charset="2"/>
              <a:buChar char="q"/>
            </a:pPr>
            <a:r>
              <a:rPr lang="en-US" sz="3200" b="1" dirty="0">
                <a:latin typeface="Century Gothic" panose="020B0502020202020204" pitchFamily="34" charset="0"/>
              </a:rPr>
              <a:t>Please get out your ISN</a:t>
            </a:r>
          </a:p>
          <a:p>
            <a:pPr marL="457200" indent="-220663">
              <a:buFont typeface="Wingdings" panose="05000000000000000000" pitchFamily="2" charset="2"/>
              <a:buChar char="q"/>
            </a:pPr>
            <a:r>
              <a:rPr lang="en-US" sz="3200" b="1" dirty="0">
                <a:latin typeface="Century Gothic" panose="020B0502020202020204" pitchFamily="34" charset="0"/>
              </a:rPr>
              <a:t>Title: “A Call to Arms”</a:t>
            </a:r>
          </a:p>
          <a:p>
            <a:pPr marL="457200" indent="-220663">
              <a:buFont typeface="Wingdings" panose="05000000000000000000" pitchFamily="2" charset="2"/>
              <a:buChar char="q"/>
            </a:pPr>
            <a:r>
              <a:rPr lang="en-US" sz="3200" b="1" dirty="0">
                <a:latin typeface="Century Gothic" panose="020B0502020202020204" pitchFamily="34" charset="0"/>
              </a:rPr>
              <a:t>Essential Question: </a:t>
            </a:r>
            <a:endParaRPr lang="en-US" sz="3200" b="1" dirty="0" smtClean="0">
              <a:latin typeface="Century Gothic" panose="020B0502020202020204" pitchFamily="34" charset="0"/>
            </a:endParaRPr>
          </a:p>
          <a:p>
            <a:pPr marL="796925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How </a:t>
            </a:r>
            <a:r>
              <a:rPr lang="en-US" sz="3200" b="1" dirty="0">
                <a:latin typeface="Century Gothic" panose="020B0502020202020204" pitchFamily="34" charset="0"/>
              </a:rPr>
              <a:t>did the colonial leaders respond to British control of the colonies?</a:t>
            </a:r>
          </a:p>
          <a:p>
            <a:pPr marL="457200" indent="-220663">
              <a:buFont typeface="Wingdings" panose="05000000000000000000" pitchFamily="2" charset="2"/>
              <a:buChar char="q"/>
            </a:pPr>
            <a:r>
              <a:rPr lang="en-US" sz="3200" b="1" dirty="0">
                <a:latin typeface="Century Gothic" panose="020B0502020202020204" pitchFamily="34" charset="0"/>
              </a:rPr>
              <a:t>Standards: SS.8.a.3.2; ss.8.a.3.3; ss.8.a.3.4</a:t>
            </a:r>
          </a:p>
        </p:txBody>
      </p:sp>
    </p:spTree>
    <p:extLst>
      <p:ext uri="{BB962C8B-B14F-4D97-AF65-F5344CB8AC3E}">
        <p14:creationId xmlns:p14="http://schemas.microsoft.com/office/powerpoint/2010/main" val="29123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F2179-B962-4891-BD33-B659930ED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300" dirty="0"/>
              <a:t>A Call to arms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433B3-2F4F-4A48-B545-5AF583FB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 – Road to the American revolution</a:t>
            </a:r>
          </a:p>
        </p:txBody>
      </p:sp>
    </p:spTree>
    <p:extLst>
      <p:ext uri="{BB962C8B-B14F-4D97-AF65-F5344CB8AC3E}">
        <p14:creationId xmlns:p14="http://schemas.microsoft.com/office/powerpoint/2010/main" val="7576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BFC30-075C-421C-A5B4-AF21F20A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60E11-471D-421E-A804-D72C57CC1B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How did the colonial leaders respond to British control of the colonies?</a:t>
            </a:r>
          </a:p>
          <a:p>
            <a:pPr marL="0" indent="0" algn="ctr">
              <a:buNone/>
            </a:pPr>
            <a:r>
              <a:rPr lang="en-US" sz="3200" dirty="0"/>
              <a:t>Standards: SS.8.a.3.2; ss.8.a.3.3; ss.8.a.3.4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8B30F-E7F9-4BE8-9E14-DE42EFAE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405DC-9D24-4711-85E7-ECB4923DA7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sz="3600" dirty="0"/>
              <a:t>What has happened up to this point</a:t>
            </a:r>
            <a:r>
              <a:rPr lang="en-US" sz="3600" dirty="0" smtClean="0"/>
              <a:t>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/>
              <a:t>Did Parliament Have The Right To Tax The Colonies?</a:t>
            </a:r>
          </a:p>
          <a:p>
            <a:pPr marL="0" indent="0" algn="ctr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920F8-A3FB-4B47-8EEE-88477550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Continental Congress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C1632F-5FD8-4661-8666-79A3707F07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September 1774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55 men arrived in Philadelphia</a:t>
            </a:r>
          </a:p>
          <a:p>
            <a:pPr lvl="1"/>
            <a:r>
              <a:rPr lang="en-US" sz="2000" b="1" dirty="0">
                <a:latin typeface="Century Gothic" panose="020B0502020202020204" pitchFamily="34" charset="0"/>
              </a:rPr>
              <a:t>All colonies Except Georgia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Came to establish a political body to represent Colonial interests and challenge </a:t>
            </a:r>
            <a:r>
              <a:rPr lang="en-US" sz="2400" b="1" dirty="0" err="1">
                <a:latin typeface="Century Gothic" panose="020B0502020202020204" pitchFamily="34" charset="0"/>
              </a:rPr>
              <a:t>british</a:t>
            </a:r>
            <a:r>
              <a:rPr lang="en-US" sz="2400" b="1" dirty="0">
                <a:latin typeface="Century Gothic" panose="020B0502020202020204" pitchFamily="34" charset="0"/>
              </a:rPr>
              <a:t>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53126D-D523-40A0-8D81-31206CE5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07" y="1843940"/>
            <a:ext cx="4632900" cy="34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86742-6557-4E1D-891C-6983B23E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continental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80848C-A2D0-43DC-B694-121DD4552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10394709" cy="331118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Major political leaders from all the colonies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John </a:t>
            </a:r>
            <a:r>
              <a:rPr lang="en-US" sz="2400" b="1" dirty="0" err="1">
                <a:latin typeface="Century Gothic" panose="020B0502020202020204" pitchFamily="34" charset="0"/>
              </a:rPr>
              <a:t>adams</a:t>
            </a:r>
            <a:r>
              <a:rPr lang="en-US" sz="2400" b="1" dirty="0">
                <a:latin typeface="Century Gothic" panose="020B0502020202020204" pitchFamily="34" charset="0"/>
              </a:rPr>
              <a:t> – Massachusetts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Patrick henry – </a:t>
            </a:r>
            <a:r>
              <a:rPr lang="en-US" sz="2400" b="1" dirty="0" err="1">
                <a:latin typeface="Century Gothic" panose="020B0502020202020204" pitchFamily="34" charset="0"/>
              </a:rPr>
              <a:t>virginia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George </a:t>
            </a:r>
            <a:r>
              <a:rPr lang="en-US" sz="2400" b="1" dirty="0" err="1">
                <a:latin typeface="Century Gothic" panose="020B0502020202020204" pitchFamily="34" charset="0"/>
              </a:rPr>
              <a:t>washington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B4B89B-B939-4DE8-B468-6057CE8A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566" y="3375569"/>
            <a:ext cx="5681414" cy="19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86742-6557-4E1D-891C-6983B23E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continental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80848C-A2D0-43DC-B694-121DD4552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10394709" cy="331118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Drafted a statement of grievances to repeal 13 acts of parliament passed since 1763</a:t>
            </a:r>
          </a:p>
          <a:p>
            <a:pPr lvl="1"/>
            <a:r>
              <a:rPr lang="en-US" sz="2200" b="1" dirty="0">
                <a:latin typeface="Century Gothic" panose="020B0502020202020204" pitchFamily="34" charset="0"/>
              </a:rPr>
              <a:t>Declared the laws violated colonists’ rights</a:t>
            </a:r>
          </a:p>
          <a:p>
            <a:pPr lvl="1"/>
            <a:r>
              <a:rPr lang="en-US" sz="2200" b="1" dirty="0">
                <a:latin typeface="Century Gothic" panose="020B0502020202020204" pitchFamily="34" charset="0"/>
              </a:rPr>
              <a:t>Voted to boycott all </a:t>
            </a:r>
            <a:r>
              <a:rPr lang="en-US" sz="2200" b="1" dirty="0" err="1">
                <a:latin typeface="Century Gothic" panose="020B0502020202020204" pitchFamily="34" charset="0"/>
              </a:rPr>
              <a:t>british</a:t>
            </a:r>
            <a:r>
              <a:rPr lang="en-US" sz="2200" b="1" dirty="0">
                <a:latin typeface="Century Gothic" panose="020B0502020202020204" pitchFamily="34" charset="0"/>
              </a:rPr>
              <a:t> goods and trade</a:t>
            </a:r>
          </a:p>
          <a:p>
            <a:pPr lvl="1"/>
            <a:r>
              <a:rPr lang="en-US" sz="2200" b="1" dirty="0">
                <a:latin typeface="Century Gothic" panose="020B0502020202020204" pitchFamily="34" charset="0"/>
              </a:rPr>
              <a:t>Endorse the Suffolk resolves</a:t>
            </a:r>
          </a:p>
          <a:p>
            <a:pPr lvl="2"/>
            <a:r>
              <a:rPr lang="en-US" sz="2000" b="1" dirty="0">
                <a:latin typeface="Century Gothic" panose="020B0502020202020204" pitchFamily="34" charset="0"/>
              </a:rPr>
              <a:t>People to arm themselves			formed militias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F1252CB-F020-40CC-8215-A5F53C30259A}"/>
              </a:ext>
            </a:extLst>
          </p:cNvPr>
          <p:cNvSpPr/>
          <p:nvPr/>
        </p:nvSpPr>
        <p:spPr>
          <a:xfrm>
            <a:off x="5515897" y="4660490"/>
            <a:ext cx="1489587" cy="235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2737</TotalTime>
  <Words>623</Words>
  <Application>Microsoft Office PowerPoint</Application>
  <PresentationFormat>Widescreen</PresentationFormat>
  <Paragraphs>94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Impact</vt:lpstr>
      <vt:lpstr>Wingdings</vt:lpstr>
      <vt:lpstr>Main Event</vt:lpstr>
      <vt:lpstr>PowerPoint Presentation</vt:lpstr>
      <vt:lpstr>PowerPoint Presentation</vt:lpstr>
      <vt:lpstr>Welcome Work!</vt:lpstr>
      <vt:lpstr>A Call to arms</vt:lpstr>
      <vt:lpstr>Essential question?</vt:lpstr>
      <vt:lpstr>Quick Review</vt:lpstr>
      <vt:lpstr>The Continental Congress</vt:lpstr>
      <vt:lpstr>The continental congress</vt:lpstr>
      <vt:lpstr>The continental congress</vt:lpstr>
      <vt:lpstr>Would war come?</vt:lpstr>
      <vt:lpstr>The first battles</vt:lpstr>
      <vt:lpstr>The first battles</vt:lpstr>
      <vt:lpstr>concord</vt:lpstr>
      <vt:lpstr>concord</vt:lpstr>
      <vt:lpstr>Midnight ride</vt:lpstr>
      <vt:lpstr>PowerPoint Presentation</vt:lpstr>
      <vt:lpstr>Lexington and concord</vt:lpstr>
      <vt:lpstr>Lexington and concord</vt:lpstr>
      <vt:lpstr>More military action</vt:lpstr>
      <vt:lpstr>PowerPoint Presentation</vt:lpstr>
      <vt:lpstr>Battle of bunker hill</vt:lpstr>
      <vt:lpstr>Choosing sides!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arms</dc:title>
  <dc:creator>eric trax</dc:creator>
  <cp:lastModifiedBy>Elizabeth Trax</cp:lastModifiedBy>
  <cp:revision>11</cp:revision>
  <dcterms:created xsi:type="dcterms:W3CDTF">2017-11-05T15:37:57Z</dcterms:created>
  <dcterms:modified xsi:type="dcterms:W3CDTF">2017-11-07T14:45:26Z</dcterms:modified>
</cp:coreProperties>
</file>