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7" r:id="rId3"/>
    <p:sldId id="262" r:id="rId4"/>
    <p:sldId id="256" r:id="rId5"/>
    <p:sldId id="258" r:id="rId6"/>
    <p:sldId id="259" r:id="rId7"/>
    <p:sldId id="263" r:id="rId8"/>
    <p:sldId id="264" r:id="rId9"/>
    <p:sldId id="265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4" d="100"/>
          <a:sy n="44" d="100"/>
        </p:scale>
        <p:origin x="138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3472-C782-5F4E-A1FA-93F2F20E6C9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C1BB-1AA6-EC4D-95BA-4575708AF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54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3472-C782-5F4E-A1FA-93F2F20E6C9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C1BB-1AA6-EC4D-95BA-4575708AF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96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3472-C782-5F4E-A1FA-93F2F20E6C9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C1BB-1AA6-EC4D-95BA-4575708AF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3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3472-C782-5F4E-A1FA-93F2F20E6C9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C1BB-1AA6-EC4D-95BA-4575708AF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9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3472-C782-5F4E-A1FA-93F2F20E6C9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C1BB-1AA6-EC4D-95BA-4575708AF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55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3472-C782-5F4E-A1FA-93F2F20E6C9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C1BB-1AA6-EC4D-95BA-4575708AF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4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3472-C782-5F4E-A1FA-93F2F20E6C9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C1BB-1AA6-EC4D-95BA-4575708AF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4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3472-C782-5F4E-A1FA-93F2F20E6C9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C1BB-1AA6-EC4D-95BA-4575708AF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3472-C782-5F4E-A1FA-93F2F20E6C9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C1BB-1AA6-EC4D-95BA-4575708AF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3472-C782-5F4E-A1FA-93F2F20E6C9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C1BB-1AA6-EC4D-95BA-4575708AF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9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3472-C782-5F4E-A1FA-93F2F20E6C9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C1BB-1AA6-EC4D-95BA-4575708AF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82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13472-C782-5F4E-A1FA-93F2F20E6C9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9C1BB-1AA6-EC4D-95BA-4575708AF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sXecjDr7U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Brush Script MT" panose="03060802040406070304" pitchFamily="66" charset="0"/>
              </a:rPr>
              <a:t>Good Morning!</a:t>
            </a:r>
            <a:endParaRPr lang="en-US" sz="8000" dirty="0">
              <a:latin typeface="Brush Script MT" panose="030608020404060703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5677"/>
            <a:ext cx="4990419" cy="5460275"/>
          </a:xfrm>
        </p:spPr>
        <p:txBody>
          <a:bodyPr>
            <a:normAutofit/>
          </a:bodyPr>
          <a:lstStyle/>
          <a:p>
            <a:r>
              <a:rPr lang="en-US" dirty="0" smtClean="0"/>
              <a:t>Please clear off your desks for everything EXCEPT a pen.</a:t>
            </a:r>
          </a:p>
          <a:p>
            <a:r>
              <a:rPr lang="en-US" dirty="0" smtClean="0"/>
              <a:t>Vocabulary Quiz – Hope you studied!</a:t>
            </a:r>
          </a:p>
          <a:p>
            <a:r>
              <a:rPr lang="en-US" dirty="0" smtClean="0"/>
              <a:t>When finished, please turn your page over and READ quietly.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619" y="1914001"/>
            <a:ext cx="3320824" cy="389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5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sXecjDr7U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2157" y="1225133"/>
            <a:ext cx="8459686" cy="475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6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2-27 at 8.55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83" y="648958"/>
            <a:ext cx="66675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4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u="sng" dirty="0" smtClean="0"/>
              <a:t>Essential Question</a:t>
            </a:r>
            <a:endParaRPr lang="en-US" sz="6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Why was Jackson against the National Bank and what were the effects of Jackson’s Bank War?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969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1312" y="966498"/>
            <a:ext cx="7683743" cy="4806924"/>
          </a:xfrm>
        </p:spPr>
        <p:txBody>
          <a:bodyPr>
            <a:normAutofit/>
          </a:bodyPr>
          <a:lstStyle/>
          <a:p>
            <a:r>
              <a:rPr lang="en-US" b="1" dirty="0"/>
              <a:t>When asked of what is most likely </a:t>
            </a:r>
            <a:endParaRPr lang="en-US" dirty="0" smtClean="0">
              <a:effectLst/>
            </a:endParaRPr>
          </a:p>
          <a:p>
            <a:r>
              <a:rPr lang="en-US" b="1" dirty="0"/>
              <a:t>to be remembered from his two </a:t>
            </a:r>
            <a:endParaRPr lang="en-US" dirty="0" smtClean="0">
              <a:effectLst/>
            </a:endParaRPr>
          </a:p>
          <a:p>
            <a:r>
              <a:rPr lang="en-US" b="1" dirty="0"/>
              <a:t>terms as President, Andrew </a:t>
            </a:r>
            <a:endParaRPr lang="en-US" dirty="0" smtClean="0">
              <a:effectLst/>
            </a:endParaRPr>
          </a:p>
          <a:p>
            <a:r>
              <a:rPr lang="en-US" b="1" dirty="0"/>
              <a:t>Jackson replied...</a:t>
            </a:r>
            <a:r>
              <a:rPr lang="en-US" b="1" dirty="0" smtClean="0"/>
              <a:t>.</a:t>
            </a:r>
          </a:p>
          <a:p>
            <a:endParaRPr lang="en-US" dirty="0" smtClean="0">
              <a:effectLst/>
            </a:endParaRPr>
          </a:p>
          <a:p>
            <a:r>
              <a:rPr lang="en-US" sz="5000" b="1" dirty="0"/>
              <a:t>"I killed the Bank."</a:t>
            </a:r>
            <a:endParaRPr lang="en-US" sz="5000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01780" y="6334268"/>
            <a:ext cx="933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Page 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077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0" y="569252"/>
            <a:ext cx="8114230" cy="62887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8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Read!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What really happened with the Bank?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What is going on?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Was your prediction on the picture correct?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155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u="sng" dirty="0" smtClean="0"/>
              <a:t>Essential Question</a:t>
            </a:r>
            <a:endParaRPr lang="en-US" sz="6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Why was Jackson against the National Bank and what were the effects of Jackson’s Bank War?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1274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/>
              <a:t>Let’s Read!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Read the text “Jackson vs. The Bank of the United States”.</a:t>
            </a:r>
          </a:p>
          <a:p>
            <a:pPr lvl="1"/>
            <a:r>
              <a:rPr lang="en-US" sz="3200" dirty="0"/>
              <a:t>What does epitome mean?</a:t>
            </a:r>
          </a:p>
          <a:p>
            <a:pPr lvl="1"/>
            <a:r>
              <a:rPr lang="en-US" sz="3200" dirty="0" smtClean="0"/>
              <a:t>Who is Henry Clay?</a:t>
            </a:r>
          </a:p>
          <a:p>
            <a:pPr lvl="1"/>
            <a:r>
              <a:rPr lang="en-US" sz="3200" dirty="0" smtClean="0"/>
              <a:t>What does charter mean?</a:t>
            </a:r>
            <a:r>
              <a:rPr lang="en-US" sz="3200" dirty="0"/>
              <a:t> </a:t>
            </a:r>
            <a:endParaRPr lang="en-US" sz="3200" dirty="0" smtClean="0"/>
          </a:p>
          <a:p>
            <a:pPr lvl="1"/>
            <a:r>
              <a:rPr lang="en-US" sz="3200" dirty="0" smtClean="0"/>
              <a:t>Who </a:t>
            </a:r>
            <a:r>
              <a:rPr lang="en-US" sz="3200" dirty="0"/>
              <a:t>is Nicholas Biddle?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4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68" y="280782"/>
            <a:ext cx="8406064" cy="62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7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1975</TotalTime>
  <Words>160</Words>
  <Application>Microsoft Office PowerPoint</Application>
  <PresentationFormat>On-screen Show (4:3)</PresentationFormat>
  <Paragraphs>30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Brush Script MT</vt:lpstr>
      <vt:lpstr>Calibri</vt:lpstr>
      <vt:lpstr>Office Theme</vt:lpstr>
      <vt:lpstr>Good Morning!</vt:lpstr>
      <vt:lpstr>PowerPoint Presentation</vt:lpstr>
      <vt:lpstr>Essential Question</vt:lpstr>
      <vt:lpstr>PowerPoint Presentation</vt:lpstr>
      <vt:lpstr>PowerPoint Presentation</vt:lpstr>
      <vt:lpstr>Let’s Read!</vt:lpstr>
      <vt:lpstr>Essential Question</vt:lpstr>
      <vt:lpstr>Let’s Read!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Mr. Garber</dc:creator>
  <cp:lastModifiedBy>Elizabeth Trax</cp:lastModifiedBy>
  <cp:revision>8</cp:revision>
  <dcterms:created xsi:type="dcterms:W3CDTF">2013-02-28T01:57:27Z</dcterms:created>
  <dcterms:modified xsi:type="dcterms:W3CDTF">2018-03-20T13:08:20Z</dcterms:modified>
</cp:coreProperties>
</file>